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275" r:id="rId5"/>
    <p:sldId id="272" r:id="rId6"/>
    <p:sldId id="273" r:id="rId7"/>
    <p:sldId id="258" r:id="rId8"/>
    <p:sldId id="326" r:id="rId9"/>
    <p:sldId id="323" r:id="rId10"/>
    <p:sldId id="315" r:id="rId11"/>
    <p:sldId id="259" r:id="rId12"/>
    <p:sldId id="260" r:id="rId13"/>
    <p:sldId id="261" r:id="rId14"/>
    <p:sldId id="316" r:id="rId15"/>
    <p:sldId id="262" r:id="rId16"/>
    <p:sldId id="263" r:id="rId17"/>
    <p:sldId id="335" r:id="rId18"/>
    <p:sldId id="336" r:id="rId19"/>
    <p:sldId id="337" r:id="rId20"/>
    <p:sldId id="340" r:id="rId21"/>
    <p:sldId id="264" r:id="rId22"/>
    <p:sldId id="266" r:id="rId23"/>
    <p:sldId id="327" r:id="rId24"/>
    <p:sldId id="328" r:id="rId25"/>
    <p:sldId id="330" r:id="rId26"/>
    <p:sldId id="338" r:id="rId27"/>
    <p:sldId id="339" r:id="rId28"/>
    <p:sldId id="267" r:id="rId29"/>
    <p:sldId id="268" r:id="rId30"/>
    <p:sldId id="269" r:id="rId31"/>
    <p:sldId id="270" r:id="rId32"/>
    <p:sldId id="271" r:id="rId33"/>
    <p:sldId id="333" r:id="rId34"/>
    <p:sldId id="318" r:id="rId35"/>
    <p:sldId id="292" r:id="rId36"/>
    <p:sldId id="293" r:id="rId37"/>
    <p:sldId id="341" r:id="rId38"/>
    <p:sldId id="320" r:id="rId39"/>
    <p:sldId id="294" r:id="rId40"/>
    <p:sldId id="296" r:id="rId41"/>
    <p:sldId id="334" r:id="rId42"/>
    <p:sldId id="342" r:id="rId43"/>
    <p:sldId id="319" r:id="rId44"/>
    <p:sldId id="297" r:id="rId45"/>
    <p:sldId id="322" r:id="rId46"/>
    <p:sldId id="278" r:id="rId47"/>
    <p:sldId id="299" r:id="rId48"/>
    <p:sldId id="300" r:id="rId49"/>
    <p:sldId id="282" r:id="rId50"/>
    <p:sldId id="298" r:id="rId51"/>
    <p:sldId id="317" r:id="rId52"/>
    <p:sldId id="302" r:id="rId53"/>
    <p:sldId id="303" r:id="rId54"/>
    <p:sldId id="306" r:id="rId55"/>
    <p:sldId id="308" r:id="rId56"/>
    <p:sldId id="311" r:id="rId57"/>
    <p:sldId id="312" r:id="rId58"/>
    <p:sldId id="274"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106" userDrawn="1">
          <p15:clr>
            <a:srgbClr val="A4A3A4"/>
          </p15:clr>
        </p15:guide>
        <p15:guide id="3" orient="horz" pos="3008" userDrawn="1">
          <p15:clr>
            <a:srgbClr val="A4A3A4"/>
          </p15:clr>
        </p15:guide>
        <p15:guide id="4" pos="4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F6C"/>
    <a:srgbClr val="E6E2DC"/>
    <a:srgbClr val="E6E1DB"/>
    <a:srgbClr val="3585C6"/>
    <a:srgbClr val="71C2AD"/>
    <a:srgbClr val="292C63"/>
    <a:srgbClr val="41C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34308C-A9AE-44FA-85D3-9019A7E7BCE7}" v="77" dt="2024-09-08T21:49:58.6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6" autoAdjust="0"/>
    <p:restoredTop sz="94684" autoAdjust="0"/>
  </p:normalViewPr>
  <p:slideViewPr>
    <p:cSldViewPr snapToGrid="0" showGuides="1">
      <p:cViewPr varScale="1">
        <p:scale>
          <a:sx n="102" d="100"/>
          <a:sy n="102" d="100"/>
        </p:scale>
        <p:origin x="72" y="114"/>
      </p:cViewPr>
      <p:guideLst>
        <p:guide orient="horz" pos="2160"/>
        <p:guide pos="7106"/>
        <p:guide orient="horz" pos="3008"/>
        <p:guide pos="4226"/>
      </p:guideLst>
    </p:cSldViewPr>
  </p:slideViewPr>
  <p:outlineViewPr>
    <p:cViewPr>
      <p:scale>
        <a:sx n="33" d="100"/>
        <a:sy n="33" d="100"/>
      </p:scale>
      <p:origin x="0" y="-575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ía Gorostidi García" userId="47dd1ba9af7dc0f3" providerId="LiveId" clId="{8734308C-A9AE-44FA-85D3-9019A7E7BCE7}"/>
    <pc:docChg chg="undo redo custSel addSld delSld modSld sldOrd">
      <pc:chgData name="Lucía Gorostidi García" userId="47dd1ba9af7dc0f3" providerId="LiveId" clId="{8734308C-A9AE-44FA-85D3-9019A7E7BCE7}" dt="2024-09-08T21:58:07.317" v="3638" actId="948"/>
      <pc:docMkLst>
        <pc:docMk/>
      </pc:docMkLst>
      <pc:sldChg chg="addSp delSp modSp mod">
        <pc:chgData name="Lucía Gorostidi García" userId="47dd1ba9af7dc0f3" providerId="LiveId" clId="{8734308C-A9AE-44FA-85D3-9019A7E7BCE7}" dt="2024-09-08T21:51:16.684" v="3616" actId="208"/>
        <pc:sldMkLst>
          <pc:docMk/>
          <pc:sldMk cId="0" sldId="258"/>
        </pc:sldMkLst>
        <pc:spChg chg="add del mod">
          <ac:chgData name="Lucía Gorostidi García" userId="47dd1ba9af7dc0f3" providerId="LiveId" clId="{8734308C-A9AE-44FA-85D3-9019A7E7BCE7}" dt="2024-09-08T21:50:42.928" v="3596" actId="478"/>
          <ac:spMkLst>
            <pc:docMk/>
            <pc:sldMk cId="0" sldId="258"/>
            <ac:spMk id="2" creationId="{8B995EF7-82B7-3089-AA96-5033BABC5908}"/>
          </ac:spMkLst>
        </pc:spChg>
        <pc:spChg chg="add mod">
          <ac:chgData name="Lucía Gorostidi García" userId="47dd1ba9af7dc0f3" providerId="LiveId" clId="{8734308C-A9AE-44FA-85D3-9019A7E7BCE7}" dt="2024-09-08T21:50:07.539" v="3536" actId="20577"/>
          <ac:spMkLst>
            <pc:docMk/>
            <pc:sldMk cId="0" sldId="258"/>
            <ac:spMk id="3" creationId="{B09DEE00-F540-8B5E-4CA5-3B77147A6F99}"/>
          </ac:spMkLst>
        </pc:spChg>
        <pc:spChg chg="mod">
          <ac:chgData name="Lucía Gorostidi García" userId="47dd1ba9af7dc0f3" providerId="LiveId" clId="{8734308C-A9AE-44FA-85D3-9019A7E7BCE7}" dt="2024-09-08T21:51:16.684" v="3616" actId="208"/>
          <ac:spMkLst>
            <pc:docMk/>
            <pc:sldMk cId="0" sldId="258"/>
            <ac:spMk id="130" creationId="{00000000-0000-0000-0000-000000000000}"/>
          </ac:spMkLst>
        </pc:spChg>
        <pc:spChg chg="mod">
          <ac:chgData name="Lucía Gorostidi García" userId="47dd1ba9af7dc0f3" providerId="LiveId" clId="{8734308C-A9AE-44FA-85D3-9019A7E7BCE7}" dt="2024-09-08T21:50:54.370" v="3606" actId="1076"/>
          <ac:spMkLst>
            <pc:docMk/>
            <pc:sldMk cId="0" sldId="258"/>
            <ac:spMk id="143" creationId="{00000000-0000-0000-0000-000000000000}"/>
          </ac:spMkLst>
        </pc:spChg>
        <pc:spChg chg="del mod">
          <ac:chgData name="Lucía Gorostidi García" userId="47dd1ba9af7dc0f3" providerId="LiveId" clId="{8734308C-A9AE-44FA-85D3-9019A7E7BCE7}" dt="2024-09-08T21:49:51.878" v="3505" actId="478"/>
          <ac:spMkLst>
            <pc:docMk/>
            <pc:sldMk cId="0" sldId="258"/>
            <ac:spMk id="147" creationId="{00000000-0000-0000-0000-000000000000}"/>
          </ac:spMkLst>
        </pc:spChg>
        <pc:spChg chg="mod">
          <ac:chgData name="Lucía Gorostidi García" userId="47dd1ba9af7dc0f3" providerId="LiveId" clId="{8734308C-A9AE-44FA-85D3-9019A7E7BCE7}" dt="2024-09-08T21:50:54.370" v="3606" actId="1076"/>
          <ac:spMkLst>
            <pc:docMk/>
            <pc:sldMk cId="0" sldId="258"/>
            <ac:spMk id="148" creationId="{00000000-0000-0000-0000-000000000000}"/>
          </ac:spMkLst>
        </pc:spChg>
        <pc:spChg chg="mod">
          <ac:chgData name="Lucía Gorostidi García" userId="47dd1ba9af7dc0f3" providerId="LiveId" clId="{8734308C-A9AE-44FA-85D3-9019A7E7BCE7}" dt="2024-09-08T21:50:54.370" v="3606" actId="1076"/>
          <ac:spMkLst>
            <pc:docMk/>
            <pc:sldMk cId="0" sldId="258"/>
            <ac:spMk id="149" creationId="{00000000-0000-0000-0000-000000000000}"/>
          </ac:spMkLst>
        </pc:spChg>
        <pc:spChg chg="mod">
          <ac:chgData name="Lucía Gorostidi García" userId="47dd1ba9af7dc0f3" providerId="LiveId" clId="{8734308C-A9AE-44FA-85D3-9019A7E7BCE7}" dt="2024-09-08T21:51:16.684" v="3616" actId="208"/>
          <ac:spMkLst>
            <pc:docMk/>
            <pc:sldMk cId="0" sldId="258"/>
            <ac:spMk id="150" creationId="{00000000-0000-0000-0000-000000000000}"/>
          </ac:spMkLst>
        </pc:spChg>
        <pc:spChg chg="mod">
          <ac:chgData name="Lucía Gorostidi García" userId="47dd1ba9af7dc0f3" providerId="LiveId" clId="{8734308C-A9AE-44FA-85D3-9019A7E7BCE7}" dt="2024-09-08T21:51:16.684" v="3616" actId="208"/>
          <ac:spMkLst>
            <pc:docMk/>
            <pc:sldMk cId="0" sldId="258"/>
            <ac:spMk id="151" creationId="{00000000-0000-0000-0000-000000000000}"/>
          </ac:spMkLst>
        </pc:spChg>
        <pc:spChg chg="mod">
          <ac:chgData name="Lucía Gorostidi García" userId="47dd1ba9af7dc0f3" providerId="LiveId" clId="{8734308C-A9AE-44FA-85D3-9019A7E7BCE7}" dt="2024-09-08T21:51:16.684" v="3616" actId="208"/>
          <ac:spMkLst>
            <pc:docMk/>
            <pc:sldMk cId="0" sldId="258"/>
            <ac:spMk id="152" creationId="{00000000-0000-0000-0000-000000000000}"/>
          </ac:spMkLst>
        </pc:spChg>
      </pc:sldChg>
      <pc:sldChg chg="addSp delSp modSp mod">
        <pc:chgData name="Lucía Gorostidi García" userId="47dd1ba9af7dc0f3" providerId="LiveId" clId="{8734308C-A9AE-44FA-85D3-9019A7E7BCE7}" dt="2024-09-08T20:57:09.327" v="1537" actId="1076"/>
        <pc:sldMkLst>
          <pc:docMk/>
          <pc:sldMk cId="0" sldId="259"/>
        </pc:sldMkLst>
        <pc:spChg chg="add del mod">
          <ac:chgData name="Lucía Gorostidi García" userId="47dd1ba9af7dc0f3" providerId="LiveId" clId="{8734308C-A9AE-44FA-85D3-9019A7E7BCE7}" dt="2024-09-08T20:05:18.275" v="372" actId="478"/>
          <ac:spMkLst>
            <pc:docMk/>
            <pc:sldMk cId="0" sldId="259"/>
            <ac:spMk id="153" creationId="{00000000-0000-0000-0000-000000000000}"/>
          </ac:spMkLst>
        </pc:spChg>
        <pc:spChg chg="add del mod topLvl">
          <ac:chgData name="Lucía Gorostidi García" userId="47dd1ba9af7dc0f3" providerId="LiveId" clId="{8734308C-A9AE-44FA-85D3-9019A7E7BCE7}" dt="2024-09-08T20:05:21.088" v="373" actId="478"/>
          <ac:spMkLst>
            <pc:docMk/>
            <pc:sldMk cId="0" sldId="259"/>
            <ac:spMk id="167" creationId="{00000000-0000-0000-0000-000000000000}"/>
          </ac:spMkLst>
        </pc:spChg>
        <pc:spChg chg="del mod topLvl">
          <ac:chgData name="Lucía Gorostidi García" userId="47dd1ba9af7dc0f3" providerId="LiveId" clId="{8734308C-A9AE-44FA-85D3-9019A7E7BCE7}" dt="2024-09-08T19:50:00.080" v="87" actId="478"/>
          <ac:spMkLst>
            <pc:docMk/>
            <pc:sldMk cId="0" sldId="259"/>
            <ac:spMk id="168" creationId="{00000000-0000-0000-0000-000000000000}"/>
          </ac:spMkLst>
        </pc:spChg>
        <pc:spChg chg="mod">
          <ac:chgData name="Lucía Gorostidi García" userId="47dd1ba9af7dc0f3" providerId="LiveId" clId="{8734308C-A9AE-44FA-85D3-9019A7E7BCE7}" dt="2024-09-08T20:12:45.497" v="573" actId="1076"/>
          <ac:spMkLst>
            <pc:docMk/>
            <pc:sldMk cId="0" sldId="259"/>
            <ac:spMk id="169" creationId="{00000000-0000-0000-0000-000000000000}"/>
          </ac:spMkLst>
        </pc:spChg>
        <pc:spChg chg="mod">
          <ac:chgData name="Lucía Gorostidi García" userId="47dd1ba9af7dc0f3" providerId="LiveId" clId="{8734308C-A9AE-44FA-85D3-9019A7E7BCE7}" dt="2024-09-08T20:05:25.735" v="374" actId="1076"/>
          <ac:spMkLst>
            <pc:docMk/>
            <pc:sldMk cId="0" sldId="259"/>
            <ac:spMk id="170" creationId="{00000000-0000-0000-0000-000000000000}"/>
          </ac:spMkLst>
        </pc:spChg>
        <pc:spChg chg="mod">
          <ac:chgData name="Lucía Gorostidi García" userId="47dd1ba9af7dc0f3" providerId="LiveId" clId="{8734308C-A9AE-44FA-85D3-9019A7E7BCE7}" dt="2024-09-08T20:57:09.327" v="1537" actId="1076"/>
          <ac:spMkLst>
            <pc:docMk/>
            <pc:sldMk cId="0" sldId="259"/>
            <ac:spMk id="171" creationId="{00000000-0000-0000-0000-000000000000}"/>
          </ac:spMkLst>
        </pc:spChg>
        <pc:grpChg chg="add del mod">
          <ac:chgData name="Lucía Gorostidi García" userId="47dd1ba9af7dc0f3" providerId="LiveId" clId="{8734308C-A9AE-44FA-85D3-9019A7E7BCE7}" dt="2024-09-08T19:50:00.080" v="87" actId="478"/>
          <ac:grpSpMkLst>
            <pc:docMk/>
            <pc:sldMk cId="0" sldId="259"/>
            <ac:grpSpMk id="166" creationId="{00000000-0000-0000-0000-000000000000}"/>
          </ac:grpSpMkLst>
        </pc:grpChg>
      </pc:sldChg>
      <pc:sldChg chg="addSp delSp modSp mod">
        <pc:chgData name="Lucía Gorostidi García" userId="47dd1ba9af7dc0f3" providerId="LiveId" clId="{8734308C-A9AE-44FA-85D3-9019A7E7BCE7}" dt="2024-09-08T20:57:20.339" v="1540" actId="1076"/>
        <pc:sldMkLst>
          <pc:docMk/>
          <pc:sldMk cId="0" sldId="260"/>
        </pc:sldMkLst>
        <pc:spChg chg="add mod">
          <ac:chgData name="Lucía Gorostidi García" userId="47dd1ba9af7dc0f3" providerId="LiveId" clId="{8734308C-A9AE-44FA-85D3-9019A7E7BCE7}" dt="2024-09-08T19:54:17.472" v="126"/>
          <ac:spMkLst>
            <pc:docMk/>
            <pc:sldMk cId="0" sldId="260"/>
            <ac:spMk id="2" creationId="{CD062DA8-D7FD-DD85-F10F-3905F058E579}"/>
          </ac:spMkLst>
        </pc:spChg>
        <pc:spChg chg="add del mod">
          <ac:chgData name="Lucía Gorostidi García" userId="47dd1ba9af7dc0f3" providerId="LiveId" clId="{8734308C-A9AE-44FA-85D3-9019A7E7BCE7}" dt="2024-09-08T20:05:29.242" v="375" actId="478"/>
          <ac:spMkLst>
            <pc:docMk/>
            <pc:sldMk cId="0" sldId="260"/>
            <ac:spMk id="3" creationId="{802113F0-0F27-808C-1385-262887A2C091}"/>
          </ac:spMkLst>
        </pc:spChg>
        <pc:spChg chg="add mod">
          <ac:chgData name="Lucía Gorostidi García" userId="47dd1ba9af7dc0f3" providerId="LiveId" clId="{8734308C-A9AE-44FA-85D3-9019A7E7BCE7}" dt="2024-09-08T20:05:33.649" v="376" actId="1076"/>
          <ac:spMkLst>
            <pc:docMk/>
            <pc:sldMk cId="0" sldId="260"/>
            <ac:spMk id="4" creationId="{1B375C47-EC54-5289-9EC3-9E005EFF715B}"/>
          </ac:spMkLst>
        </pc:spChg>
        <pc:spChg chg="del">
          <ac:chgData name="Lucía Gorostidi García" userId="47dd1ba9af7dc0f3" providerId="LiveId" clId="{8734308C-A9AE-44FA-85D3-9019A7E7BCE7}" dt="2024-09-08T19:54:17.088" v="125" actId="478"/>
          <ac:spMkLst>
            <pc:docMk/>
            <pc:sldMk cId="0" sldId="260"/>
            <ac:spMk id="172" creationId="{00000000-0000-0000-0000-000000000000}"/>
          </ac:spMkLst>
        </pc:spChg>
        <pc:spChg chg="mod">
          <ac:chgData name="Lucía Gorostidi García" userId="47dd1ba9af7dc0f3" providerId="LiveId" clId="{8734308C-A9AE-44FA-85D3-9019A7E7BCE7}" dt="2024-09-08T20:12:34.429" v="571" actId="1076"/>
          <ac:spMkLst>
            <pc:docMk/>
            <pc:sldMk cId="0" sldId="260"/>
            <ac:spMk id="188" creationId="{00000000-0000-0000-0000-000000000000}"/>
          </ac:spMkLst>
        </pc:spChg>
        <pc:spChg chg="del">
          <ac:chgData name="Lucía Gorostidi García" userId="47dd1ba9af7dc0f3" providerId="LiveId" clId="{8734308C-A9AE-44FA-85D3-9019A7E7BCE7}" dt="2024-09-08T19:54:17.088" v="125" actId="478"/>
          <ac:spMkLst>
            <pc:docMk/>
            <pc:sldMk cId="0" sldId="260"/>
            <ac:spMk id="189" creationId="{00000000-0000-0000-0000-000000000000}"/>
          </ac:spMkLst>
        </pc:spChg>
        <pc:spChg chg="mod">
          <ac:chgData name="Lucía Gorostidi García" userId="47dd1ba9af7dc0f3" providerId="LiveId" clId="{8734308C-A9AE-44FA-85D3-9019A7E7BCE7}" dt="2024-09-08T20:57:20.339" v="1540" actId="1076"/>
          <ac:spMkLst>
            <pc:docMk/>
            <pc:sldMk cId="0" sldId="260"/>
            <ac:spMk id="190" creationId="{00000000-0000-0000-0000-000000000000}"/>
          </ac:spMkLst>
        </pc:spChg>
        <pc:grpChg chg="del">
          <ac:chgData name="Lucía Gorostidi García" userId="47dd1ba9af7dc0f3" providerId="LiveId" clId="{8734308C-A9AE-44FA-85D3-9019A7E7BCE7}" dt="2024-09-08T19:54:17.088" v="125" actId="478"/>
          <ac:grpSpMkLst>
            <pc:docMk/>
            <pc:sldMk cId="0" sldId="260"/>
            <ac:grpSpMk id="185" creationId="{00000000-0000-0000-0000-000000000000}"/>
          </ac:grpSpMkLst>
        </pc:grpChg>
      </pc:sldChg>
      <pc:sldChg chg="addSp delSp modSp mod">
        <pc:chgData name="Lucía Gorostidi García" userId="47dd1ba9af7dc0f3" providerId="LiveId" clId="{8734308C-A9AE-44FA-85D3-9019A7E7BCE7}" dt="2024-09-08T20:57:28.968" v="1542" actId="1076"/>
        <pc:sldMkLst>
          <pc:docMk/>
          <pc:sldMk cId="0" sldId="261"/>
        </pc:sldMkLst>
        <pc:spChg chg="add mod">
          <ac:chgData name="Lucía Gorostidi García" userId="47dd1ba9af7dc0f3" providerId="LiveId" clId="{8734308C-A9AE-44FA-85D3-9019A7E7BCE7}" dt="2024-09-08T19:54:37.080" v="143"/>
          <ac:spMkLst>
            <pc:docMk/>
            <pc:sldMk cId="0" sldId="261"/>
            <ac:spMk id="3" creationId="{E58E5152-9A41-BAF3-0228-74834D1E6ECD}"/>
          </ac:spMkLst>
        </pc:spChg>
        <pc:spChg chg="add del mod">
          <ac:chgData name="Lucía Gorostidi García" userId="47dd1ba9af7dc0f3" providerId="LiveId" clId="{8734308C-A9AE-44FA-85D3-9019A7E7BCE7}" dt="2024-09-08T20:05:39.172" v="377" actId="478"/>
          <ac:spMkLst>
            <pc:docMk/>
            <pc:sldMk cId="0" sldId="261"/>
            <ac:spMk id="4" creationId="{E06AE1D9-3CE6-B971-4642-D816B09CBF0D}"/>
          </ac:spMkLst>
        </pc:spChg>
        <pc:spChg chg="add mod">
          <ac:chgData name="Lucía Gorostidi García" userId="47dd1ba9af7dc0f3" providerId="LiveId" clId="{8734308C-A9AE-44FA-85D3-9019A7E7BCE7}" dt="2024-09-08T20:05:44.840" v="395" actId="1037"/>
          <ac:spMkLst>
            <pc:docMk/>
            <pc:sldMk cId="0" sldId="261"/>
            <ac:spMk id="5" creationId="{D50C0172-4046-9B48-2895-AB5A3F1FA1DD}"/>
          </ac:spMkLst>
        </pc:spChg>
        <pc:spChg chg="del">
          <ac:chgData name="Lucía Gorostidi García" userId="47dd1ba9af7dc0f3" providerId="LiveId" clId="{8734308C-A9AE-44FA-85D3-9019A7E7BCE7}" dt="2024-09-08T19:54:36.421" v="142" actId="478"/>
          <ac:spMkLst>
            <pc:docMk/>
            <pc:sldMk cId="0" sldId="261"/>
            <ac:spMk id="191" creationId="{00000000-0000-0000-0000-000000000000}"/>
          </ac:spMkLst>
        </pc:spChg>
        <pc:spChg chg="del">
          <ac:chgData name="Lucía Gorostidi García" userId="47dd1ba9af7dc0f3" providerId="LiveId" clId="{8734308C-A9AE-44FA-85D3-9019A7E7BCE7}" dt="2024-09-08T19:54:36.421" v="142" actId="478"/>
          <ac:spMkLst>
            <pc:docMk/>
            <pc:sldMk cId="0" sldId="261"/>
            <ac:spMk id="207" creationId="{00000000-0000-0000-0000-000000000000}"/>
          </ac:spMkLst>
        </pc:spChg>
        <pc:spChg chg="mod">
          <ac:chgData name="Lucía Gorostidi García" userId="47dd1ba9af7dc0f3" providerId="LiveId" clId="{8734308C-A9AE-44FA-85D3-9019A7E7BCE7}" dt="2024-09-08T19:42:14.395" v="43" actId="164"/>
          <ac:spMkLst>
            <pc:docMk/>
            <pc:sldMk cId="0" sldId="261"/>
            <ac:spMk id="208" creationId="{00000000-0000-0000-0000-000000000000}"/>
          </ac:spMkLst>
        </pc:spChg>
        <pc:spChg chg="mod">
          <ac:chgData name="Lucía Gorostidi García" userId="47dd1ba9af7dc0f3" providerId="LiveId" clId="{8734308C-A9AE-44FA-85D3-9019A7E7BCE7}" dt="2024-09-08T19:42:14.395" v="43" actId="164"/>
          <ac:spMkLst>
            <pc:docMk/>
            <pc:sldMk cId="0" sldId="261"/>
            <ac:spMk id="209" creationId="{00000000-0000-0000-0000-000000000000}"/>
          </ac:spMkLst>
        </pc:spChg>
        <pc:spChg chg="mod">
          <ac:chgData name="Lucía Gorostidi García" userId="47dd1ba9af7dc0f3" providerId="LiveId" clId="{8734308C-A9AE-44FA-85D3-9019A7E7BCE7}" dt="2024-09-08T19:42:14.395" v="43" actId="164"/>
          <ac:spMkLst>
            <pc:docMk/>
            <pc:sldMk cId="0" sldId="261"/>
            <ac:spMk id="210" creationId="{00000000-0000-0000-0000-000000000000}"/>
          </ac:spMkLst>
        </pc:spChg>
        <pc:spChg chg="mod">
          <ac:chgData name="Lucía Gorostidi García" userId="47dd1ba9af7dc0f3" providerId="LiveId" clId="{8734308C-A9AE-44FA-85D3-9019A7E7BCE7}" dt="2024-09-08T19:42:14.395" v="43" actId="164"/>
          <ac:spMkLst>
            <pc:docMk/>
            <pc:sldMk cId="0" sldId="261"/>
            <ac:spMk id="211" creationId="{00000000-0000-0000-0000-000000000000}"/>
          </ac:spMkLst>
        </pc:spChg>
        <pc:spChg chg="mod">
          <ac:chgData name="Lucía Gorostidi García" userId="47dd1ba9af7dc0f3" providerId="LiveId" clId="{8734308C-A9AE-44FA-85D3-9019A7E7BCE7}" dt="2024-09-08T19:42:14.395" v="43" actId="164"/>
          <ac:spMkLst>
            <pc:docMk/>
            <pc:sldMk cId="0" sldId="261"/>
            <ac:spMk id="212" creationId="{00000000-0000-0000-0000-000000000000}"/>
          </ac:spMkLst>
        </pc:spChg>
        <pc:spChg chg="mod">
          <ac:chgData name="Lucía Gorostidi García" userId="47dd1ba9af7dc0f3" providerId="LiveId" clId="{8734308C-A9AE-44FA-85D3-9019A7E7BCE7}" dt="2024-09-08T19:42:14.395" v="43" actId="164"/>
          <ac:spMkLst>
            <pc:docMk/>
            <pc:sldMk cId="0" sldId="261"/>
            <ac:spMk id="213" creationId="{00000000-0000-0000-0000-000000000000}"/>
          </ac:spMkLst>
        </pc:spChg>
        <pc:spChg chg="mod">
          <ac:chgData name="Lucía Gorostidi García" userId="47dd1ba9af7dc0f3" providerId="LiveId" clId="{8734308C-A9AE-44FA-85D3-9019A7E7BCE7}" dt="2024-09-08T20:57:28.968" v="1542" actId="1076"/>
          <ac:spMkLst>
            <pc:docMk/>
            <pc:sldMk cId="0" sldId="261"/>
            <ac:spMk id="214" creationId="{00000000-0000-0000-0000-000000000000}"/>
          </ac:spMkLst>
        </pc:spChg>
        <pc:spChg chg="mod">
          <ac:chgData name="Lucía Gorostidi García" userId="47dd1ba9af7dc0f3" providerId="LiveId" clId="{8734308C-A9AE-44FA-85D3-9019A7E7BCE7}" dt="2024-09-08T19:42:14.395" v="43" actId="164"/>
          <ac:spMkLst>
            <pc:docMk/>
            <pc:sldMk cId="0" sldId="261"/>
            <ac:spMk id="215" creationId="{00000000-0000-0000-0000-000000000000}"/>
          </ac:spMkLst>
        </pc:spChg>
        <pc:spChg chg="mod">
          <ac:chgData name="Lucía Gorostidi García" userId="47dd1ba9af7dc0f3" providerId="LiveId" clId="{8734308C-A9AE-44FA-85D3-9019A7E7BCE7}" dt="2024-09-08T19:42:14.395" v="43" actId="164"/>
          <ac:spMkLst>
            <pc:docMk/>
            <pc:sldMk cId="0" sldId="261"/>
            <ac:spMk id="216" creationId="{00000000-0000-0000-0000-000000000000}"/>
          </ac:spMkLst>
        </pc:spChg>
        <pc:grpChg chg="add mod">
          <ac:chgData name="Lucía Gorostidi García" userId="47dd1ba9af7dc0f3" providerId="LiveId" clId="{8734308C-A9AE-44FA-85D3-9019A7E7BCE7}" dt="2024-09-08T19:42:18.332" v="44" actId="1076"/>
          <ac:grpSpMkLst>
            <pc:docMk/>
            <pc:sldMk cId="0" sldId="261"/>
            <ac:grpSpMk id="2" creationId="{3EB8113C-358C-6656-37BD-E64030FC61F7}"/>
          </ac:grpSpMkLst>
        </pc:grpChg>
        <pc:grpChg chg="del">
          <ac:chgData name="Lucía Gorostidi García" userId="47dd1ba9af7dc0f3" providerId="LiveId" clId="{8734308C-A9AE-44FA-85D3-9019A7E7BCE7}" dt="2024-09-08T19:54:36.421" v="142" actId="478"/>
          <ac:grpSpMkLst>
            <pc:docMk/>
            <pc:sldMk cId="0" sldId="261"/>
            <ac:grpSpMk id="204" creationId="{00000000-0000-0000-0000-000000000000}"/>
          </ac:grpSpMkLst>
        </pc:grpChg>
      </pc:sldChg>
      <pc:sldChg chg="addSp delSp modSp mod">
        <pc:chgData name="Lucía Gorostidi García" userId="47dd1ba9af7dc0f3" providerId="LiveId" clId="{8734308C-A9AE-44FA-85D3-9019A7E7BCE7}" dt="2024-09-08T20:57:36.827" v="1544" actId="1076"/>
        <pc:sldMkLst>
          <pc:docMk/>
          <pc:sldMk cId="0" sldId="262"/>
        </pc:sldMkLst>
        <pc:spChg chg="add mod">
          <ac:chgData name="Lucía Gorostidi García" userId="47dd1ba9af7dc0f3" providerId="LiveId" clId="{8734308C-A9AE-44FA-85D3-9019A7E7BCE7}" dt="2024-09-08T19:54:56.646" v="158"/>
          <ac:spMkLst>
            <pc:docMk/>
            <pc:sldMk cId="0" sldId="262"/>
            <ac:spMk id="2" creationId="{079A6210-BAD6-06AA-6A8C-519541F01D2E}"/>
          </ac:spMkLst>
        </pc:spChg>
        <pc:spChg chg="add del mod">
          <ac:chgData name="Lucía Gorostidi García" userId="47dd1ba9af7dc0f3" providerId="LiveId" clId="{8734308C-A9AE-44FA-85D3-9019A7E7BCE7}" dt="2024-09-08T20:05:48.654" v="396" actId="478"/>
          <ac:spMkLst>
            <pc:docMk/>
            <pc:sldMk cId="0" sldId="262"/>
            <ac:spMk id="3" creationId="{D3AF07DC-8C3F-068A-F343-66AC31B8F2D8}"/>
          </ac:spMkLst>
        </pc:spChg>
        <pc:spChg chg="add mod">
          <ac:chgData name="Lucía Gorostidi García" userId="47dd1ba9af7dc0f3" providerId="LiveId" clId="{8734308C-A9AE-44FA-85D3-9019A7E7BCE7}" dt="2024-09-08T20:05:53.485" v="397" actId="1076"/>
          <ac:spMkLst>
            <pc:docMk/>
            <pc:sldMk cId="0" sldId="262"/>
            <ac:spMk id="4" creationId="{536D9617-F99B-E5E2-33C0-FBD1766A2AFA}"/>
          </ac:spMkLst>
        </pc:spChg>
        <pc:spChg chg="del">
          <ac:chgData name="Lucía Gorostidi García" userId="47dd1ba9af7dc0f3" providerId="LiveId" clId="{8734308C-A9AE-44FA-85D3-9019A7E7BCE7}" dt="2024-09-08T19:54:55.812" v="157" actId="478"/>
          <ac:spMkLst>
            <pc:docMk/>
            <pc:sldMk cId="0" sldId="262"/>
            <ac:spMk id="217" creationId="{00000000-0000-0000-0000-000000000000}"/>
          </ac:spMkLst>
        </pc:spChg>
        <pc:spChg chg="mod">
          <ac:chgData name="Lucía Gorostidi García" userId="47dd1ba9af7dc0f3" providerId="LiveId" clId="{8734308C-A9AE-44FA-85D3-9019A7E7BCE7}" dt="2024-09-08T19:45:25.605" v="53" actId="1076"/>
          <ac:spMkLst>
            <pc:docMk/>
            <pc:sldMk cId="0" sldId="262"/>
            <ac:spMk id="233" creationId="{00000000-0000-0000-0000-000000000000}"/>
          </ac:spMkLst>
        </pc:spChg>
        <pc:spChg chg="del mod">
          <ac:chgData name="Lucía Gorostidi García" userId="47dd1ba9af7dc0f3" providerId="LiveId" clId="{8734308C-A9AE-44FA-85D3-9019A7E7BCE7}" dt="2024-09-08T19:55:17.309" v="202" actId="478"/>
          <ac:spMkLst>
            <pc:docMk/>
            <pc:sldMk cId="0" sldId="262"/>
            <ac:spMk id="234" creationId="{00000000-0000-0000-0000-000000000000}"/>
          </ac:spMkLst>
        </pc:spChg>
        <pc:spChg chg="mod">
          <ac:chgData name="Lucía Gorostidi García" userId="47dd1ba9af7dc0f3" providerId="LiveId" clId="{8734308C-A9AE-44FA-85D3-9019A7E7BCE7}" dt="2024-09-08T20:57:36.827" v="1544" actId="1076"/>
          <ac:spMkLst>
            <pc:docMk/>
            <pc:sldMk cId="0" sldId="262"/>
            <ac:spMk id="235" creationId="{00000000-0000-0000-0000-000000000000}"/>
          </ac:spMkLst>
        </pc:spChg>
        <pc:grpChg chg="del">
          <ac:chgData name="Lucía Gorostidi García" userId="47dd1ba9af7dc0f3" providerId="LiveId" clId="{8734308C-A9AE-44FA-85D3-9019A7E7BCE7}" dt="2024-09-08T19:54:55.812" v="157" actId="478"/>
          <ac:grpSpMkLst>
            <pc:docMk/>
            <pc:sldMk cId="0" sldId="262"/>
            <ac:grpSpMk id="230" creationId="{00000000-0000-0000-0000-000000000000}"/>
          </ac:grpSpMkLst>
        </pc:grpChg>
      </pc:sldChg>
      <pc:sldChg chg="addSp delSp modSp mod">
        <pc:chgData name="Lucía Gorostidi García" userId="47dd1ba9af7dc0f3" providerId="LiveId" clId="{8734308C-A9AE-44FA-85D3-9019A7E7BCE7}" dt="2024-09-08T20:57:52.110" v="1548" actId="1076"/>
        <pc:sldMkLst>
          <pc:docMk/>
          <pc:sldMk cId="0" sldId="263"/>
        </pc:sldMkLst>
        <pc:spChg chg="add mod">
          <ac:chgData name="Lucía Gorostidi García" userId="47dd1ba9af7dc0f3" providerId="LiveId" clId="{8734308C-A9AE-44FA-85D3-9019A7E7BCE7}" dt="2024-09-08T19:55:32.668" v="205"/>
          <ac:spMkLst>
            <pc:docMk/>
            <pc:sldMk cId="0" sldId="263"/>
            <ac:spMk id="3" creationId="{CE6AC14B-D838-8DEA-F483-8B4F0B2330FA}"/>
          </ac:spMkLst>
        </pc:spChg>
        <pc:spChg chg="add del mod">
          <ac:chgData name="Lucía Gorostidi García" userId="47dd1ba9af7dc0f3" providerId="LiveId" clId="{8734308C-A9AE-44FA-85D3-9019A7E7BCE7}" dt="2024-09-08T20:05:56.201" v="398" actId="478"/>
          <ac:spMkLst>
            <pc:docMk/>
            <pc:sldMk cId="0" sldId="263"/>
            <ac:spMk id="4" creationId="{1BE69308-5F5A-E561-0AF5-5EFB41C32154}"/>
          </ac:spMkLst>
        </pc:spChg>
        <pc:spChg chg="add del mod">
          <ac:chgData name="Lucía Gorostidi García" userId="47dd1ba9af7dc0f3" providerId="LiveId" clId="{8734308C-A9AE-44FA-85D3-9019A7E7BCE7}" dt="2024-09-08T20:13:17.362" v="577" actId="478"/>
          <ac:spMkLst>
            <pc:docMk/>
            <pc:sldMk cId="0" sldId="263"/>
            <ac:spMk id="5" creationId="{0856D611-3D48-E848-50E4-B4FBC43FE7CE}"/>
          </ac:spMkLst>
        </pc:spChg>
        <pc:spChg chg="add mod">
          <ac:chgData name="Lucía Gorostidi García" userId="47dd1ba9af7dc0f3" providerId="LiveId" clId="{8734308C-A9AE-44FA-85D3-9019A7E7BCE7}" dt="2024-09-08T20:13:22.446" v="578"/>
          <ac:spMkLst>
            <pc:docMk/>
            <pc:sldMk cId="0" sldId="263"/>
            <ac:spMk id="6" creationId="{ECDF4705-8BE5-AACA-15B5-A4412350E08E}"/>
          </ac:spMkLst>
        </pc:spChg>
        <pc:spChg chg="del">
          <ac:chgData name="Lucía Gorostidi García" userId="47dd1ba9af7dc0f3" providerId="LiveId" clId="{8734308C-A9AE-44FA-85D3-9019A7E7BCE7}" dt="2024-09-08T19:55:24.770" v="204" actId="478"/>
          <ac:spMkLst>
            <pc:docMk/>
            <pc:sldMk cId="0" sldId="263"/>
            <ac:spMk id="236" creationId="{00000000-0000-0000-0000-000000000000}"/>
          </ac:spMkLst>
        </pc:spChg>
        <pc:spChg chg="del">
          <ac:chgData name="Lucía Gorostidi García" userId="47dd1ba9af7dc0f3" providerId="LiveId" clId="{8734308C-A9AE-44FA-85D3-9019A7E7BCE7}" dt="2024-09-08T19:55:22.997" v="203" actId="478"/>
          <ac:spMkLst>
            <pc:docMk/>
            <pc:sldMk cId="0" sldId="263"/>
            <ac:spMk id="253" creationId="{00000000-0000-0000-0000-000000000000}"/>
          </ac:spMkLst>
        </pc:spChg>
        <pc:spChg chg="mod">
          <ac:chgData name="Lucía Gorostidi García" userId="47dd1ba9af7dc0f3" providerId="LiveId" clId="{8734308C-A9AE-44FA-85D3-9019A7E7BCE7}" dt="2024-09-08T20:57:52.110" v="1548" actId="1076"/>
          <ac:spMkLst>
            <pc:docMk/>
            <pc:sldMk cId="0" sldId="263"/>
            <ac:spMk id="254" creationId="{00000000-0000-0000-0000-000000000000}"/>
          </ac:spMkLst>
        </pc:spChg>
        <pc:picChg chg="mod">
          <ac:chgData name="Lucía Gorostidi García" userId="47dd1ba9af7dc0f3" providerId="LiveId" clId="{8734308C-A9AE-44FA-85D3-9019A7E7BCE7}" dt="2024-09-08T20:57:44.328" v="1546" actId="1076"/>
          <ac:picMkLst>
            <pc:docMk/>
            <pc:sldMk cId="0" sldId="263"/>
            <ac:picMk id="2" creationId="{A7A8670E-318E-25A1-5457-7D95626E45B8}"/>
          </ac:picMkLst>
        </pc:picChg>
      </pc:sldChg>
      <pc:sldChg chg="addSp delSp modSp mod">
        <pc:chgData name="Lucía Gorostidi García" userId="47dd1ba9af7dc0f3" providerId="LiveId" clId="{8734308C-A9AE-44FA-85D3-9019A7E7BCE7}" dt="2024-09-08T21:57:33.072" v="3635" actId="120"/>
        <pc:sldMkLst>
          <pc:docMk/>
          <pc:sldMk cId="0" sldId="264"/>
        </pc:sldMkLst>
        <pc:spChg chg="add mod">
          <ac:chgData name="Lucía Gorostidi García" userId="47dd1ba9af7dc0f3" providerId="LiveId" clId="{8734308C-A9AE-44FA-85D3-9019A7E7BCE7}" dt="2024-09-08T20:08:12.119" v="451"/>
          <ac:spMkLst>
            <pc:docMk/>
            <pc:sldMk cId="0" sldId="264"/>
            <ac:spMk id="2" creationId="{B698D41F-BD6D-B2B1-4FCF-DCEFD29DBE6D}"/>
          </ac:spMkLst>
        </pc:spChg>
        <pc:spChg chg="add mod">
          <ac:chgData name="Lucía Gorostidi García" userId="47dd1ba9af7dc0f3" providerId="LiveId" clId="{8734308C-A9AE-44FA-85D3-9019A7E7BCE7}" dt="2024-09-08T20:08:21.468" v="496" actId="20577"/>
          <ac:spMkLst>
            <pc:docMk/>
            <pc:sldMk cId="0" sldId="264"/>
            <ac:spMk id="3" creationId="{4FDA149C-0761-4D42-5210-4004F3251952}"/>
          </ac:spMkLst>
        </pc:spChg>
        <pc:spChg chg="del">
          <ac:chgData name="Lucía Gorostidi García" userId="47dd1ba9af7dc0f3" providerId="LiveId" clId="{8734308C-A9AE-44FA-85D3-9019A7E7BCE7}" dt="2024-09-08T20:08:11.727" v="450" actId="478"/>
          <ac:spMkLst>
            <pc:docMk/>
            <pc:sldMk cId="0" sldId="264"/>
            <ac:spMk id="255" creationId="{00000000-0000-0000-0000-000000000000}"/>
          </ac:spMkLst>
        </pc:spChg>
        <pc:spChg chg="del">
          <ac:chgData name="Lucía Gorostidi García" userId="47dd1ba9af7dc0f3" providerId="LiveId" clId="{8734308C-A9AE-44FA-85D3-9019A7E7BCE7}" dt="2024-09-08T20:08:10.301" v="449" actId="478"/>
          <ac:spMkLst>
            <pc:docMk/>
            <pc:sldMk cId="0" sldId="264"/>
            <ac:spMk id="272" creationId="{00000000-0000-0000-0000-000000000000}"/>
          </ac:spMkLst>
        </pc:spChg>
        <pc:graphicFrameChg chg="mod modGraphic">
          <ac:chgData name="Lucía Gorostidi García" userId="47dd1ba9af7dc0f3" providerId="LiveId" clId="{8734308C-A9AE-44FA-85D3-9019A7E7BCE7}" dt="2024-09-08T21:57:33.072" v="3635" actId="120"/>
          <ac:graphicFrameMkLst>
            <pc:docMk/>
            <pc:sldMk cId="0" sldId="264"/>
            <ac:graphicFrameMk id="271" creationId="{00000000-0000-0000-0000-000000000000}"/>
          </ac:graphicFrameMkLst>
        </pc:graphicFrameChg>
      </pc:sldChg>
      <pc:sldChg chg="addSp delSp modSp mod">
        <pc:chgData name="Lucía Gorostidi García" userId="47dd1ba9af7dc0f3" providerId="LiveId" clId="{8734308C-A9AE-44FA-85D3-9019A7E7BCE7}" dt="2024-09-08T20:09:19.632" v="539" actId="12788"/>
        <pc:sldMkLst>
          <pc:docMk/>
          <pc:sldMk cId="0" sldId="266"/>
        </pc:sldMkLst>
        <pc:spChg chg="add mod">
          <ac:chgData name="Lucía Gorostidi García" userId="47dd1ba9af7dc0f3" providerId="LiveId" clId="{8734308C-A9AE-44FA-85D3-9019A7E7BCE7}" dt="2024-09-08T20:08:31.886" v="499"/>
          <ac:spMkLst>
            <pc:docMk/>
            <pc:sldMk cId="0" sldId="266"/>
            <ac:spMk id="2" creationId="{0D60720D-65AD-8466-4984-ABB8CEF75C62}"/>
          </ac:spMkLst>
        </pc:spChg>
        <pc:spChg chg="add mod">
          <ac:chgData name="Lucía Gorostidi García" userId="47dd1ba9af7dc0f3" providerId="LiveId" clId="{8734308C-A9AE-44FA-85D3-9019A7E7BCE7}" dt="2024-09-08T20:08:39.053" v="536" actId="20577"/>
          <ac:spMkLst>
            <pc:docMk/>
            <pc:sldMk cId="0" sldId="266"/>
            <ac:spMk id="3" creationId="{1F032210-C2A0-87B2-5DDD-493571B45078}"/>
          </ac:spMkLst>
        </pc:spChg>
        <pc:spChg chg="del">
          <ac:chgData name="Lucía Gorostidi García" userId="47dd1ba9af7dc0f3" providerId="LiveId" clId="{8734308C-A9AE-44FA-85D3-9019A7E7BCE7}" dt="2024-09-08T20:08:30.880" v="498" actId="478"/>
          <ac:spMkLst>
            <pc:docMk/>
            <pc:sldMk cId="0" sldId="266"/>
            <ac:spMk id="291" creationId="{00000000-0000-0000-0000-000000000000}"/>
          </ac:spMkLst>
        </pc:spChg>
        <pc:spChg chg="del">
          <ac:chgData name="Lucía Gorostidi García" userId="47dd1ba9af7dc0f3" providerId="LiveId" clId="{8734308C-A9AE-44FA-85D3-9019A7E7BCE7}" dt="2024-09-08T20:08:30.063" v="497" actId="478"/>
          <ac:spMkLst>
            <pc:docMk/>
            <pc:sldMk cId="0" sldId="266"/>
            <ac:spMk id="307" creationId="{00000000-0000-0000-0000-000000000000}"/>
          </ac:spMkLst>
        </pc:spChg>
        <pc:spChg chg="mod">
          <ac:chgData name="Lucía Gorostidi García" userId="47dd1ba9af7dc0f3" providerId="LiveId" clId="{8734308C-A9AE-44FA-85D3-9019A7E7BCE7}" dt="2024-09-08T20:09:12.008" v="538" actId="12788"/>
          <ac:spMkLst>
            <pc:docMk/>
            <pc:sldMk cId="0" sldId="266"/>
            <ac:spMk id="308" creationId="{00000000-0000-0000-0000-000000000000}"/>
          </ac:spMkLst>
        </pc:spChg>
        <pc:spChg chg="mod">
          <ac:chgData name="Lucía Gorostidi García" userId="47dd1ba9af7dc0f3" providerId="LiveId" clId="{8734308C-A9AE-44FA-85D3-9019A7E7BCE7}" dt="2024-09-08T20:09:12.008" v="538" actId="12788"/>
          <ac:spMkLst>
            <pc:docMk/>
            <pc:sldMk cId="0" sldId="266"/>
            <ac:spMk id="309" creationId="{00000000-0000-0000-0000-000000000000}"/>
          </ac:spMkLst>
        </pc:spChg>
        <pc:spChg chg="mod">
          <ac:chgData name="Lucía Gorostidi García" userId="47dd1ba9af7dc0f3" providerId="LiveId" clId="{8734308C-A9AE-44FA-85D3-9019A7E7BCE7}" dt="2024-09-08T20:09:19.632" v="539" actId="12788"/>
          <ac:spMkLst>
            <pc:docMk/>
            <pc:sldMk cId="0" sldId="266"/>
            <ac:spMk id="310" creationId="{00000000-0000-0000-0000-000000000000}"/>
          </ac:spMkLst>
        </pc:spChg>
        <pc:spChg chg="mod">
          <ac:chgData name="Lucía Gorostidi García" userId="47dd1ba9af7dc0f3" providerId="LiveId" clId="{8734308C-A9AE-44FA-85D3-9019A7E7BCE7}" dt="2024-09-08T20:09:19.632" v="539" actId="12788"/>
          <ac:spMkLst>
            <pc:docMk/>
            <pc:sldMk cId="0" sldId="266"/>
            <ac:spMk id="311" creationId="{00000000-0000-0000-0000-000000000000}"/>
          </ac:spMkLst>
        </pc:spChg>
      </pc:sldChg>
      <pc:sldChg chg="addSp delSp modSp mod">
        <pc:chgData name="Lucía Gorostidi García" userId="47dd1ba9af7dc0f3" providerId="LiveId" clId="{8734308C-A9AE-44FA-85D3-9019A7E7BCE7}" dt="2024-09-08T21:07:07.154" v="1694" actId="20577"/>
        <pc:sldMkLst>
          <pc:docMk/>
          <pc:sldMk cId="0" sldId="267"/>
        </pc:sldMkLst>
        <pc:spChg chg="add mod">
          <ac:chgData name="Lucía Gorostidi García" userId="47dd1ba9af7dc0f3" providerId="LiveId" clId="{8734308C-A9AE-44FA-85D3-9019A7E7BCE7}" dt="2024-09-08T20:48:17.063" v="1286"/>
          <ac:spMkLst>
            <pc:docMk/>
            <pc:sldMk cId="0" sldId="267"/>
            <ac:spMk id="2" creationId="{19D3F150-FDB2-B80C-DC77-7329BF89051C}"/>
          </ac:spMkLst>
        </pc:spChg>
        <pc:spChg chg="add mod">
          <ac:chgData name="Lucía Gorostidi García" userId="47dd1ba9af7dc0f3" providerId="LiveId" clId="{8734308C-A9AE-44FA-85D3-9019A7E7BCE7}" dt="2024-09-08T20:48:17.063" v="1286"/>
          <ac:spMkLst>
            <pc:docMk/>
            <pc:sldMk cId="0" sldId="267"/>
            <ac:spMk id="3" creationId="{86C23AC3-C0F0-5BCA-4D76-962E48A60B36}"/>
          </ac:spMkLst>
        </pc:spChg>
        <pc:spChg chg="add mod">
          <ac:chgData name="Lucía Gorostidi García" userId="47dd1ba9af7dc0f3" providerId="LiveId" clId="{8734308C-A9AE-44FA-85D3-9019A7E7BCE7}" dt="2024-09-08T20:48:21.867" v="1289"/>
          <ac:spMkLst>
            <pc:docMk/>
            <pc:sldMk cId="0" sldId="267"/>
            <ac:spMk id="4" creationId="{1306F68C-156C-18BA-4E06-85692DC2C9D4}"/>
          </ac:spMkLst>
        </pc:spChg>
        <pc:spChg chg="add mod">
          <ac:chgData name="Lucía Gorostidi García" userId="47dd1ba9af7dc0f3" providerId="LiveId" clId="{8734308C-A9AE-44FA-85D3-9019A7E7BCE7}" dt="2024-09-08T21:07:07.154" v="1694" actId="20577"/>
          <ac:spMkLst>
            <pc:docMk/>
            <pc:sldMk cId="0" sldId="267"/>
            <ac:spMk id="5" creationId="{366DB5A8-0AC0-5B96-7947-70945F33D877}"/>
          </ac:spMkLst>
        </pc:spChg>
        <pc:spChg chg="del">
          <ac:chgData name="Lucía Gorostidi García" userId="47dd1ba9af7dc0f3" providerId="LiveId" clId="{8734308C-A9AE-44FA-85D3-9019A7E7BCE7}" dt="2024-09-08T20:48:20.972" v="1288" actId="478"/>
          <ac:spMkLst>
            <pc:docMk/>
            <pc:sldMk cId="0" sldId="267"/>
            <ac:spMk id="312" creationId="{00000000-0000-0000-0000-000000000000}"/>
          </ac:spMkLst>
        </pc:spChg>
        <pc:spChg chg="mod">
          <ac:chgData name="Lucía Gorostidi García" userId="47dd1ba9af7dc0f3" providerId="LiveId" clId="{8734308C-A9AE-44FA-85D3-9019A7E7BCE7}" dt="2024-09-08T20:49:42.523" v="1345" actId="1076"/>
          <ac:spMkLst>
            <pc:docMk/>
            <pc:sldMk cId="0" sldId="267"/>
            <ac:spMk id="328" creationId="{00000000-0000-0000-0000-000000000000}"/>
          </ac:spMkLst>
        </pc:spChg>
        <pc:spChg chg="del mod">
          <ac:chgData name="Lucía Gorostidi García" userId="47dd1ba9af7dc0f3" providerId="LiveId" clId="{8734308C-A9AE-44FA-85D3-9019A7E7BCE7}" dt="2024-09-08T20:48:37.912" v="1323" actId="478"/>
          <ac:spMkLst>
            <pc:docMk/>
            <pc:sldMk cId="0" sldId="267"/>
            <ac:spMk id="329" creationId="{00000000-0000-0000-0000-000000000000}"/>
          </ac:spMkLst>
        </pc:spChg>
        <pc:spChg chg="mod">
          <ac:chgData name="Lucía Gorostidi García" userId="47dd1ba9af7dc0f3" providerId="LiveId" clId="{8734308C-A9AE-44FA-85D3-9019A7E7BCE7}" dt="2024-09-08T21:02:23.571" v="1594" actId="1076"/>
          <ac:spMkLst>
            <pc:docMk/>
            <pc:sldMk cId="0" sldId="267"/>
            <ac:spMk id="330" creationId="{00000000-0000-0000-0000-000000000000}"/>
          </ac:spMkLst>
        </pc:spChg>
        <pc:grpChg chg="del">
          <ac:chgData name="Lucía Gorostidi García" userId="47dd1ba9af7dc0f3" providerId="LiveId" clId="{8734308C-A9AE-44FA-85D3-9019A7E7BCE7}" dt="2024-09-08T20:48:20.093" v="1287" actId="478"/>
          <ac:grpSpMkLst>
            <pc:docMk/>
            <pc:sldMk cId="0" sldId="267"/>
            <ac:grpSpMk id="325" creationId="{00000000-0000-0000-0000-000000000000}"/>
          </ac:grpSpMkLst>
        </pc:grpChg>
      </pc:sldChg>
      <pc:sldChg chg="addSp delSp modSp mod">
        <pc:chgData name="Lucía Gorostidi García" userId="47dd1ba9af7dc0f3" providerId="LiveId" clId="{8734308C-A9AE-44FA-85D3-9019A7E7BCE7}" dt="2024-09-08T21:07:27.752" v="1695" actId="20577"/>
        <pc:sldMkLst>
          <pc:docMk/>
          <pc:sldMk cId="0" sldId="268"/>
        </pc:sldMkLst>
        <pc:spChg chg="add mod">
          <ac:chgData name="Lucía Gorostidi García" userId="47dd1ba9af7dc0f3" providerId="LiveId" clId="{8734308C-A9AE-44FA-85D3-9019A7E7BCE7}" dt="2024-09-08T20:49:17.533" v="1338"/>
          <ac:spMkLst>
            <pc:docMk/>
            <pc:sldMk cId="0" sldId="268"/>
            <ac:spMk id="2" creationId="{82FDEE99-CDEF-A305-8CBB-8E2AACCAC5F5}"/>
          </ac:spMkLst>
        </pc:spChg>
        <pc:spChg chg="add mod">
          <ac:chgData name="Lucía Gorostidi García" userId="47dd1ba9af7dc0f3" providerId="LiveId" clId="{8734308C-A9AE-44FA-85D3-9019A7E7BCE7}" dt="2024-09-08T21:07:27.752" v="1695" actId="20577"/>
          <ac:spMkLst>
            <pc:docMk/>
            <pc:sldMk cId="0" sldId="268"/>
            <ac:spMk id="3" creationId="{3C584B09-7AA0-FC9A-63B8-F40DBDF350BB}"/>
          </ac:spMkLst>
        </pc:spChg>
        <pc:spChg chg="add mod">
          <ac:chgData name="Lucía Gorostidi García" userId="47dd1ba9af7dc0f3" providerId="LiveId" clId="{8734308C-A9AE-44FA-85D3-9019A7E7BCE7}" dt="2024-09-08T20:49:52.441" v="1348"/>
          <ac:spMkLst>
            <pc:docMk/>
            <pc:sldMk cId="0" sldId="268"/>
            <ac:spMk id="4" creationId="{C1EF1247-6A9E-A8C3-5B34-46525BE6CFE9}"/>
          </ac:spMkLst>
        </pc:spChg>
        <pc:spChg chg="del">
          <ac:chgData name="Lucía Gorostidi García" userId="47dd1ba9af7dc0f3" providerId="LiveId" clId="{8734308C-A9AE-44FA-85D3-9019A7E7BCE7}" dt="2024-09-08T20:49:04.965" v="1334" actId="478"/>
          <ac:spMkLst>
            <pc:docMk/>
            <pc:sldMk cId="0" sldId="268"/>
            <ac:spMk id="331" creationId="{00000000-0000-0000-0000-000000000000}"/>
          </ac:spMkLst>
        </pc:spChg>
        <pc:spChg chg="del">
          <ac:chgData name="Lucía Gorostidi García" userId="47dd1ba9af7dc0f3" providerId="LiveId" clId="{8734308C-A9AE-44FA-85D3-9019A7E7BCE7}" dt="2024-09-08T20:49:45.945" v="1346" actId="478"/>
          <ac:spMkLst>
            <pc:docMk/>
            <pc:sldMk cId="0" sldId="268"/>
            <ac:spMk id="347" creationId="{00000000-0000-0000-0000-000000000000}"/>
          </ac:spMkLst>
        </pc:spChg>
        <pc:spChg chg="del mod">
          <ac:chgData name="Lucía Gorostidi García" userId="47dd1ba9af7dc0f3" providerId="LiveId" clId="{8734308C-A9AE-44FA-85D3-9019A7E7BCE7}" dt="2024-09-08T20:49:06.581" v="1336" actId="478"/>
          <ac:spMkLst>
            <pc:docMk/>
            <pc:sldMk cId="0" sldId="268"/>
            <ac:spMk id="348" creationId="{00000000-0000-0000-0000-000000000000}"/>
          </ac:spMkLst>
        </pc:spChg>
        <pc:spChg chg="mod">
          <ac:chgData name="Lucía Gorostidi García" userId="47dd1ba9af7dc0f3" providerId="LiveId" clId="{8734308C-A9AE-44FA-85D3-9019A7E7BCE7}" dt="2024-09-08T21:02:32.230" v="1597" actId="14100"/>
          <ac:spMkLst>
            <pc:docMk/>
            <pc:sldMk cId="0" sldId="268"/>
            <ac:spMk id="349" creationId="{00000000-0000-0000-0000-000000000000}"/>
          </ac:spMkLst>
        </pc:spChg>
        <pc:grpChg chg="del">
          <ac:chgData name="Lucía Gorostidi García" userId="47dd1ba9af7dc0f3" providerId="LiveId" clId="{8734308C-A9AE-44FA-85D3-9019A7E7BCE7}" dt="2024-09-08T20:49:02.972" v="1332" actId="478"/>
          <ac:grpSpMkLst>
            <pc:docMk/>
            <pc:sldMk cId="0" sldId="268"/>
            <ac:grpSpMk id="332" creationId="{00000000-0000-0000-0000-000000000000}"/>
          </ac:grpSpMkLst>
        </pc:grpChg>
        <pc:grpChg chg="del">
          <ac:chgData name="Lucía Gorostidi García" userId="47dd1ba9af7dc0f3" providerId="LiveId" clId="{8734308C-A9AE-44FA-85D3-9019A7E7BCE7}" dt="2024-09-08T20:49:03.725" v="1333" actId="478"/>
          <ac:grpSpMkLst>
            <pc:docMk/>
            <pc:sldMk cId="0" sldId="268"/>
            <ac:grpSpMk id="335" creationId="{00000000-0000-0000-0000-000000000000}"/>
          </ac:grpSpMkLst>
        </pc:grpChg>
        <pc:grpChg chg="del">
          <ac:chgData name="Lucía Gorostidi García" userId="47dd1ba9af7dc0f3" providerId="LiveId" clId="{8734308C-A9AE-44FA-85D3-9019A7E7BCE7}" dt="2024-09-08T20:49:02.219" v="1331" actId="478"/>
          <ac:grpSpMkLst>
            <pc:docMk/>
            <pc:sldMk cId="0" sldId="268"/>
            <ac:grpSpMk id="338" creationId="{00000000-0000-0000-0000-000000000000}"/>
          </ac:grpSpMkLst>
        </pc:grpChg>
        <pc:grpChg chg="del">
          <ac:chgData name="Lucía Gorostidi García" userId="47dd1ba9af7dc0f3" providerId="LiveId" clId="{8734308C-A9AE-44FA-85D3-9019A7E7BCE7}" dt="2024-09-08T20:49:01.654" v="1330" actId="478"/>
          <ac:grpSpMkLst>
            <pc:docMk/>
            <pc:sldMk cId="0" sldId="268"/>
            <ac:grpSpMk id="341" creationId="{00000000-0000-0000-0000-000000000000}"/>
          </ac:grpSpMkLst>
        </pc:grpChg>
        <pc:grpChg chg="del">
          <ac:chgData name="Lucía Gorostidi García" userId="47dd1ba9af7dc0f3" providerId="LiveId" clId="{8734308C-A9AE-44FA-85D3-9019A7E7BCE7}" dt="2024-09-08T20:49:07.208" v="1337" actId="478"/>
          <ac:grpSpMkLst>
            <pc:docMk/>
            <pc:sldMk cId="0" sldId="268"/>
            <ac:grpSpMk id="344" creationId="{00000000-0000-0000-0000-000000000000}"/>
          </ac:grpSpMkLst>
        </pc:grpChg>
      </pc:sldChg>
      <pc:sldChg chg="addSp delSp modSp mod">
        <pc:chgData name="Lucía Gorostidi García" userId="47dd1ba9af7dc0f3" providerId="LiveId" clId="{8734308C-A9AE-44FA-85D3-9019A7E7BCE7}" dt="2024-09-08T21:07:31.128" v="1696" actId="20577"/>
        <pc:sldMkLst>
          <pc:docMk/>
          <pc:sldMk cId="0" sldId="269"/>
        </pc:sldMkLst>
        <pc:spChg chg="add mod">
          <ac:chgData name="Lucía Gorostidi García" userId="47dd1ba9af7dc0f3" providerId="LiveId" clId="{8734308C-A9AE-44FA-85D3-9019A7E7BCE7}" dt="2024-09-08T20:49:53.619" v="1349"/>
          <ac:spMkLst>
            <pc:docMk/>
            <pc:sldMk cId="0" sldId="269"/>
            <ac:spMk id="2" creationId="{8D65A963-9C47-6CD0-E17A-BCF05EB76319}"/>
          </ac:spMkLst>
        </pc:spChg>
        <pc:spChg chg="add mod">
          <ac:chgData name="Lucía Gorostidi García" userId="47dd1ba9af7dc0f3" providerId="LiveId" clId="{8734308C-A9AE-44FA-85D3-9019A7E7BCE7}" dt="2024-09-08T20:50:13.059" v="1357"/>
          <ac:spMkLst>
            <pc:docMk/>
            <pc:sldMk cId="0" sldId="269"/>
            <ac:spMk id="3" creationId="{3AD86C0C-4F56-781B-6BFE-E442BD57FE95}"/>
          </ac:spMkLst>
        </pc:spChg>
        <pc:spChg chg="add mod">
          <ac:chgData name="Lucía Gorostidi García" userId="47dd1ba9af7dc0f3" providerId="LiveId" clId="{8734308C-A9AE-44FA-85D3-9019A7E7BCE7}" dt="2024-09-08T21:07:31.128" v="1696" actId="20577"/>
          <ac:spMkLst>
            <pc:docMk/>
            <pc:sldMk cId="0" sldId="269"/>
            <ac:spMk id="4" creationId="{A84E566A-ACB2-4971-019E-B0F1F44E4FDF}"/>
          </ac:spMkLst>
        </pc:spChg>
        <pc:spChg chg="del">
          <ac:chgData name="Lucía Gorostidi García" userId="47dd1ba9af7dc0f3" providerId="LiveId" clId="{8734308C-A9AE-44FA-85D3-9019A7E7BCE7}" dt="2024-09-08T20:50:00.520" v="1350" actId="478"/>
          <ac:spMkLst>
            <pc:docMk/>
            <pc:sldMk cId="0" sldId="269"/>
            <ac:spMk id="350" creationId="{00000000-0000-0000-0000-000000000000}"/>
          </ac:spMkLst>
        </pc:spChg>
        <pc:spChg chg="del">
          <ac:chgData name="Lucía Gorostidi García" userId="47dd1ba9af7dc0f3" providerId="LiveId" clId="{8734308C-A9AE-44FA-85D3-9019A7E7BCE7}" dt="2024-09-08T20:49:47.797" v="1347" actId="478"/>
          <ac:spMkLst>
            <pc:docMk/>
            <pc:sldMk cId="0" sldId="269"/>
            <ac:spMk id="366" creationId="{00000000-0000-0000-0000-000000000000}"/>
          </ac:spMkLst>
        </pc:spChg>
        <pc:spChg chg="del">
          <ac:chgData name="Lucía Gorostidi García" userId="47dd1ba9af7dc0f3" providerId="LiveId" clId="{8734308C-A9AE-44FA-85D3-9019A7E7BCE7}" dt="2024-09-08T20:50:01.712" v="1351" actId="478"/>
          <ac:spMkLst>
            <pc:docMk/>
            <pc:sldMk cId="0" sldId="269"/>
            <ac:spMk id="367" creationId="{00000000-0000-0000-0000-000000000000}"/>
          </ac:spMkLst>
        </pc:spChg>
        <pc:spChg chg="mod">
          <ac:chgData name="Lucía Gorostidi García" userId="47dd1ba9af7dc0f3" providerId="LiveId" clId="{8734308C-A9AE-44FA-85D3-9019A7E7BCE7}" dt="2024-09-08T21:02:45.605" v="1600" actId="1076"/>
          <ac:spMkLst>
            <pc:docMk/>
            <pc:sldMk cId="0" sldId="269"/>
            <ac:spMk id="368" creationId="{00000000-0000-0000-0000-000000000000}"/>
          </ac:spMkLst>
        </pc:spChg>
        <pc:grpChg chg="del">
          <ac:chgData name="Lucía Gorostidi García" userId="47dd1ba9af7dc0f3" providerId="LiveId" clId="{8734308C-A9AE-44FA-85D3-9019A7E7BCE7}" dt="2024-09-08T20:50:05.180" v="1355" actId="478"/>
          <ac:grpSpMkLst>
            <pc:docMk/>
            <pc:sldMk cId="0" sldId="269"/>
            <ac:grpSpMk id="351" creationId="{00000000-0000-0000-0000-000000000000}"/>
          </ac:grpSpMkLst>
        </pc:grpChg>
        <pc:grpChg chg="del">
          <ac:chgData name="Lucía Gorostidi García" userId="47dd1ba9af7dc0f3" providerId="LiveId" clId="{8734308C-A9AE-44FA-85D3-9019A7E7BCE7}" dt="2024-09-08T20:50:05.682" v="1356" actId="478"/>
          <ac:grpSpMkLst>
            <pc:docMk/>
            <pc:sldMk cId="0" sldId="269"/>
            <ac:grpSpMk id="354" creationId="{00000000-0000-0000-0000-000000000000}"/>
          </ac:grpSpMkLst>
        </pc:grpChg>
        <pc:grpChg chg="del">
          <ac:chgData name="Lucía Gorostidi García" userId="47dd1ba9af7dc0f3" providerId="LiveId" clId="{8734308C-A9AE-44FA-85D3-9019A7E7BCE7}" dt="2024-09-08T20:50:04.239" v="1354" actId="478"/>
          <ac:grpSpMkLst>
            <pc:docMk/>
            <pc:sldMk cId="0" sldId="269"/>
            <ac:grpSpMk id="357" creationId="{00000000-0000-0000-0000-000000000000}"/>
          </ac:grpSpMkLst>
        </pc:grpChg>
        <pc:grpChg chg="del">
          <ac:chgData name="Lucía Gorostidi García" userId="47dd1ba9af7dc0f3" providerId="LiveId" clId="{8734308C-A9AE-44FA-85D3-9019A7E7BCE7}" dt="2024-09-08T20:50:03.706" v="1353" actId="478"/>
          <ac:grpSpMkLst>
            <pc:docMk/>
            <pc:sldMk cId="0" sldId="269"/>
            <ac:grpSpMk id="360" creationId="{00000000-0000-0000-0000-000000000000}"/>
          </ac:grpSpMkLst>
        </pc:grpChg>
        <pc:grpChg chg="del">
          <ac:chgData name="Lucía Gorostidi García" userId="47dd1ba9af7dc0f3" providerId="LiveId" clId="{8734308C-A9AE-44FA-85D3-9019A7E7BCE7}" dt="2024-09-08T20:50:02.843" v="1352" actId="478"/>
          <ac:grpSpMkLst>
            <pc:docMk/>
            <pc:sldMk cId="0" sldId="269"/>
            <ac:grpSpMk id="363" creationId="{00000000-0000-0000-0000-000000000000}"/>
          </ac:grpSpMkLst>
        </pc:grpChg>
      </pc:sldChg>
      <pc:sldChg chg="addSp delSp modSp mod">
        <pc:chgData name="Lucía Gorostidi García" userId="47dd1ba9af7dc0f3" providerId="LiveId" clId="{8734308C-A9AE-44FA-85D3-9019A7E7BCE7}" dt="2024-09-08T21:07:34.280" v="1697" actId="20577"/>
        <pc:sldMkLst>
          <pc:docMk/>
          <pc:sldMk cId="0" sldId="270"/>
        </pc:sldMkLst>
        <pc:spChg chg="add mod">
          <ac:chgData name="Lucía Gorostidi García" userId="47dd1ba9af7dc0f3" providerId="LiveId" clId="{8734308C-A9AE-44FA-85D3-9019A7E7BCE7}" dt="2024-09-08T20:51:29.983" v="1375"/>
          <ac:spMkLst>
            <pc:docMk/>
            <pc:sldMk cId="0" sldId="270"/>
            <ac:spMk id="2" creationId="{BF8E3715-5BDB-91FE-1852-7A8F6946F2C2}"/>
          </ac:spMkLst>
        </pc:spChg>
        <pc:spChg chg="add mod">
          <ac:chgData name="Lucía Gorostidi García" userId="47dd1ba9af7dc0f3" providerId="LiveId" clId="{8734308C-A9AE-44FA-85D3-9019A7E7BCE7}" dt="2024-09-08T20:51:29.983" v="1375"/>
          <ac:spMkLst>
            <pc:docMk/>
            <pc:sldMk cId="0" sldId="270"/>
            <ac:spMk id="3" creationId="{0473EC05-2ACE-E345-00BB-5228473D23D8}"/>
          </ac:spMkLst>
        </pc:spChg>
        <pc:spChg chg="add mod">
          <ac:chgData name="Lucía Gorostidi García" userId="47dd1ba9af7dc0f3" providerId="LiveId" clId="{8734308C-A9AE-44FA-85D3-9019A7E7BCE7}" dt="2024-09-08T21:07:34.280" v="1697" actId="20577"/>
          <ac:spMkLst>
            <pc:docMk/>
            <pc:sldMk cId="0" sldId="270"/>
            <ac:spMk id="4" creationId="{DED8F902-30AD-154C-C934-F961EE34EA41}"/>
          </ac:spMkLst>
        </pc:spChg>
        <pc:spChg chg="del">
          <ac:chgData name="Lucía Gorostidi García" userId="47dd1ba9af7dc0f3" providerId="LiveId" clId="{8734308C-A9AE-44FA-85D3-9019A7E7BCE7}" dt="2024-09-08T20:51:21.889" v="1367" actId="478"/>
          <ac:spMkLst>
            <pc:docMk/>
            <pc:sldMk cId="0" sldId="270"/>
            <ac:spMk id="369" creationId="{00000000-0000-0000-0000-000000000000}"/>
          </ac:spMkLst>
        </pc:spChg>
        <pc:spChg chg="del">
          <ac:chgData name="Lucía Gorostidi García" userId="47dd1ba9af7dc0f3" providerId="LiveId" clId="{8734308C-A9AE-44FA-85D3-9019A7E7BCE7}" dt="2024-09-08T20:51:25.184" v="1370" actId="478"/>
          <ac:spMkLst>
            <pc:docMk/>
            <pc:sldMk cId="0" sldId="270"/>
            <ac:spMk id="385" creationId="{00000000-0000-0000-0000-000000000000}"/>
          </ac:spMkLst>
        </pc:spChg>
        <pc:spChg chg="del">
          <ac:chgData name="Lucía Gorostidi García" userId="47dd1ba9af7dc0f3" providerId="LiveId" clId="{8734308C-A9AE-44FA-85D3-9019A7E7BCE7}" dt="2024-09-08T20:51:23.489" v="1368" actId="478"/>
          <ac:spMkLst>
            <pc:docMk/>
            <pc:sldMk cId="0" sldId="270"/>
            <ac:spMk id="386" creationId="{00000000-0000-0000-0000-000000000000}"/>
          </ac:spMkLst>
        </pc:spChg>
        <pc:spChg chg="mod">
          <ac:chgData name="Lucía Gorostidi García" userId="47dd1ba9af7dc0f3" providerId="LiveId" clId="{8734308C-A9AE-44FA-85D3-9019A7E7BCE7}" dt="2024-09-08T20:55:16.965" v="1498" actId="1076"/>
          <ac:spMkLst>
            <pc:docMk/>
            <pc:sldMk cId="0" sldId="270"/>
            <ac:spMk id="387" creationId="{00000000-0000-0000-0000-000000000000}"/>
          </ac:spMkLst>
        </pc:spChg>
        <pc:grpChg chg="del">
          <ac:chgData name="Lucía Gorostidi García" userId="47dd1ba9af7dc0f3" providerId="LiveId" clId="{8734308C-A9AE-44FA-85D3-9019A7E7BCE7}" dt="2024-09-08T20:51:27.036" v="1371" actId="478"/>
          <ac:grpSpMkLst>
            <pc:docMk/>
            <pc:sldMk cId="0" sldId="270"/>
            <ac:grpSpMk id="370" creationId="{00000000-0000-0000-0000-000000000000}"/>
          </ac:grpSpMkLst>
        </pc:grpChg>
        <pc:grpChg chg="del">
          <ac:chgData name="Lucía Gorostidi García" userId="47dd1ba9af7dc0f3" providerId="LiveId" clId="{8734308C-A9AE-44FA-85D3-9019A7E7BCE7}" dt="2024-09-08T20:51:27.632" v="1372" actId="478"/>
          <ac:grpSpMkLst>
            <pc:docMk/>
            <pc:sldMk cId="0" sldId="270"/>
            <ac:grpSpMk id="373" creationId="{00000000-0000-0000-0000-000000000000}"/>
          </ac:grpSpMkLst>
        </pc:grpChg>
        <pc:grpChg chg="del">
          <ac:chgData name="Lucía Gorostidi García" userId="47dd1ba9af7dc0f3" providerId="LiveId" clId="{8734308C-A9AE-44FA-85D3-9019A7E7BCE7}" dt="2024-09-08T20:51:28.997" v="1374" actId="478"/>
          <ac:grpSpMkLst>
            <pc:docMk/>
            <pc:sldMk cId="0" sldId="270"/>
            <ac:grpSpMk id="376" creationId="{00000000-0000-0000-0000-000000000000}"/>
          </ac:grpSpMkLst>
        </pc:grpChg>
        <pc:grpChg chg="del">
          <ac:chgData name="Lucía Gorostidi García" userId="47dd1ba9af7dc0f3" providerId="LiveId" clId="{8734308C-A9AE-44FA-85D3-9019A7E7BCE7}" dt="2024-09-08T20:51:28.401" v="1373" actId="478"/>
          <ac:grpSpMkLst>
            <pc:docMk/>
            <pc:sldMk cId="0" sldId="270"/>
            <ac:grpSpMk id="379" creationId="{00000000-0000-0000-0000-000000000000}"/>
          </ac:grpSpMkLst>
        </pc:grpChg>
        <pc:grpChg chg="del">
          <ac:chgData name="Lucía Gorostidi García" userId="47dd1ba9af7dc0f3" providerId="LiveId" clId="{8734308C-A9AE-44FA-85D3-9019A7E7BCE7}" dt="2024-09-08T20:51:24.242" v="1369" actId="478"/>
          <ac:grpSpMkLst>
            <pc:docMk/>
            <pc:sldMk cId="0" sldId="270"/>
            <ac:grpSpMk id="382" creationId="{00000000-0000-0000-0000-000000000000}"/>
          </ac:grpSpMkLst>
        </pc:grpChg>
      </pc:sldChg>
      <pc:sldChg chg="addSp delSp modSp mod">
        <pc:chgData name="Lucía Gorostidi García" userId="47dd1ba9af7dc0f3" providerId="LiveId" clId="{8734308C-A9AE-44FA-85D3-9019A7E7BCE7}" dt="2024-09-08T21:07:37.042" v="1698" actId="20577"/>
        <pc:sldMkLst>
          <pc:docMk/>
          <pc:sldMk cId="0" sldId="271"/>
        </pc:sldMkLst>
        <pc:spChg chg="add mod">
          <ac:chgData name="Lucía Gorostidi García" userId="47dd1ba9af7dc0f3" providerId="LiveId" clId="{8734308C-A9AE-44FA-85D3-9019A7E7BCE7}" dt="2024-09-08T20:51:38.514" v="1379"/>
          <ac:spMkLst>
            <pc:docMk/>
            <pc:sldMk cId="0" sldId="271"/>
            <ac:spMk id="2" creationId="{FBEB6FFE-DB61-172B-9749-79FADA89F148}"/>
          </ac:spMkLst>
        </pc:spChg>
        <pc:spChg chg="add mod">
          <ac:chgData name="Lucía Gorostidi García" userId="47dd1ba9af7dc0f3" providerId="LiveId" clId="{8734308C-A9AE-44FA-85D3-9019A7E7BCE7}" dt="2024-09-08T20:51:38.514" v="1379"/>
          <ac:spMkLst>
            <pc:docMk/>
            <pc:sldMk cId="0" sldId="271"/>
            <ac:spMk id="3" creationId="{01212310-923B-D4AC-9119-7BFDACDF8A2D}"/>
          </ac:spMkLst>
        </pc:spChg>
        <pc:spChg chg="add mod">
          <ac:chgData name="Lucía Gorostidi García" userId="47dd1ba9af7dc0f3" providerId="LiveId" clId="{8734308C-A9AE-44FA-85D3-9019A7E7BCE7}" dt="2024-09-08T21:07:37.042" v="1698" actId="20577"/>
          <ac:spMkLst>
            <pc:docMk/>
            <pc:sldMk cId="0" sldId="271"/>
            <ac:spMk id="4" creationId="{E34F2F28-A8FB-ABD3-B5BC-D0DF84C82A9E}"/>
          </ac:spMkLst>
        </pc:spChg>
        <pc:spChg chg="del">
          <ac:chgData name="Lucía Gorostidi García" userId="47dd1ba9af7dc0f3" providerId="LiveId" clId="{8734308C-A9AE-44FA-85D3-9019A7E7BCE7}" dt="2024-09-08T20:51:36.040" v="1376" actId="478"/>
          <ac:spMkLst>
            <pc:docMk/>
            <pc:sldMk cId="0" sldId="271"/>
            <ac:spMk id="388" creationId="{00000000-0000-0000-0000-000000000000}"/>
          </ac:spMkLst>
        </pc:spChg>
        <pc:spChg chg="del">
          <ac:chgData name="Lucía Gorostidi García" userId="47dd1ba9af7dc0f3" providerId="LiveId" clId="{8734308C-A9AE-44FA-85D3-9019A7E7BCE7}" dt="2024-09-08T20:51:36.841" v="1377" actId="478"/>
          <ac:spMkLst>
            <pc:docMk/>
            <pc:sldMk cId="0" sldId="271"/>
            <ac:spMk id="404" creationId="{00000000-0000-0000-0000-000000000000}"/>
          </ac:spMkLst>
        </pc:spChg>
        <pc:spChg chg="mod">
          <ac:chgData name="Lucía Gorostidi García" userId="47dd1ba9af7dc0f3" providerId="LiveId" clId="{8734308C-A9AE-44FA-85D3-9019A7E7BCE7}" dt="2024-09-08T20:53:08.163" v="1481" actId="1076"/>
          <ac:spMkLst>
            <pc:docMk/>
            <pc:sldMk cId="0" sldId="271"/>
            <ac:spMk id="405" creationId="{00000000-0000-0000-0000-000000000000}"/>
          </ac:spMkLst>
        </pc:spChg>
        <pc:grpChg chg="del">
          <ac:chgData name="Lucía Gorostidi García" userId="47dd1ba9af7dc0f3" providerId="LiveId" clId="{8734308C-A9AE-44FA-85D3-9019A7E7BCE7}" dt="2024-09-08T20:51:37.484" v="1378" actId="478"/>
          <ac:grpSpMkLst>
            <pc:docMk/>
            <pc:sldMk cId="0" sldId="271"/>
            <ac:grpSpMk id="401" creationId="{00000000-0000-0000-0000-000000000000}"/>
          </ac:grpSpMkLst>
        </pc:grpChg>
        <pc:graphicFrameChg chg="mod modGraphic">
          <ac:chgData name="Lucía Gorostidi García" userId="47dd1ba9af7dc0f3" providerId="LiveId" clId="{8734308C-A9AE-44FA-85D3-9019A7E7BCE7}" dt="2024-09-08T20:54:21.412" v="1488" actId="207"/>
          <ac:graphicFrameMkLst>
            <pc:docMk/>
            <pc:sldMk cId="0" sldId="271"/>
            <ac:graphicFrameMk id="406" creationId="{00000000-0000-0000-0000-000000000000}"/>
          </ac:graphicFrameMkLst>
        </pc:graphicFrameChg>
      </pc:sldChg>
      <pc:sldChg chg="addSp modSp mod">
        <pc:chgData name="Lucía Gorostidi García" userId="47dd1ba9af7dc0f3" providerId="LiveId" clId="{8734308C-A9AE-44FA-85D3-9019A7E7BCE7}" dt="2024-09-08T21:37:49.645" v="2546" actId="20577"/>
        <pc:sldMkLst>
          <pc:docMk/>
          <pc:sldMk cId="858120547" sldId="274"/>
        </pc:sldMkLst>
        <pc:spChg chg="add mod">
          <ac:chgData name="Lucía Gorostidi García" userId="47dd1ba9af7dc0f3" providerId="LiveId" clId="{8734308C-A9AE-44FA-85D3-9019A7E7BCE7}" dt="2024-09-08T21:37:49.645" v="2546" actId="20577"/>
          <ac:spMkLst>
            <pc:docMk/>
            <pc:sldMk cId="858120547" sldId="274"/>
            <ac:spMk id="2" creationId="{F9B1EBD2-1BC6-A232-086E-F8E62C041D66}"/>
          </ac:spMkLst>
        </pc:spChg>
      </pc:sldChg>
      <pc:sldChg chg="addSp delSp modSp mod">
        <pc:chgData name="Lucía Gorostidi García" userId="47dd1ba9af7dc0f3" providerId="LiveId" clId="{8734308C-A9AE-44FA-85D3-9019A7E7BCE7}" dt="2024-09-08T21:17:55.064" v="1975" actId="255"/>
        <pc:sldMkLst>
          <pc:docMk/>
          <pc:sldMk cId="0" sldId="278"/>
        </pc:sldMkLst>
        <pc:spChg chg="add mod">
          <ac:chgData name="Lucía Gorostidi García" userId="47dd1ba9af7dc0f3" providerId="LiveId" clId="{8734308C-A9AE-44FA-85D3-9019A7E7BCE7}" dt="2024-09-08T21:13:39.065" v="1874"/>
          <ac:spMkLst>
            <pc:docMk/>
            <pc:sldMk cId="0" sldId="278"/>
            <ac:spMk id="2" creationId="{DCB1B39D-2938-BCEA-F16C-531D7FA3734D}"/>
          </ac:spMkLst>
        </pc:spChg>
        <pc:spChg chg="add mod">
          <ac:chgData name="Lucía Gorostidi García" userId="47dd1ba9af7dc0f3" providerId="LiveId" clId="{8734308C-A9AE-44FA-85D3-9019A7E7BCE7}" dt="2024-09-08T21:13:49.830" v="1908" actId="20577"/>
          <ac:spMkLst>
            <pc:docMk/>
            <pc:sldMk cId="0" sldId="278"/>
            <ac:spMk id="3" creationId="{C7DCF864-43BD-489C-B627-A1352DF0CD64}"/>
          </ac:spMkLst>
        </pc:spChg>
        <pc:spChg chg="add mod">
          <ac:chgData name="Lucía Gorostidi García" userId="47dd1ba9af7dc0f3" providerId="LiveId" clId="{8734308C-A9AE-44FA-85D3-9019A7E7BCE7}" dt="2024-09-08T21:17:55.064" v="1975" actId="255"/>
          <ac:spMkLst>
            <pc:docMk/>
            <pc:sldMk cId="0" sldId="278"/>
            <ac:spMk id="5" creationId="{F6175DD5-0FE1-EC03-D9A0-4481084D38B6}"/>
          </ac:spMkLst>
        </pc:spChg>
        <pc:spChg chg="del">
          <ac:chgData name="Lucía Gorostidi García" userId="47dd1ba9af7dc0f3" providerId="LiveId" clId="{8734308C-A9AE-44FA-85D3-9019A7E7BCE7}" dt="2024-09-08T21:13:43.320" v="1876" actId="478"/>
          <ac:spMkLst>
            <pc:docMk/>
            <pc:sldMk cId="0" sldId="278"/>
            <ac:spMk id="523" creationId="{00000000-0000-0000-0000-000000000000}"/>
          </ac:spMkLst>
        </pc:spChg>
        <pc:spChg chg="del mod">
          <ac:chgData name="Lucía Gorostidi García" userId="47dd1ba9af7dc0f3" providerId="LiveId" clId="{8734308C-A9AE-44FA-85D3-9019A7E7BCE7}" dt="2024-09-08T21:14:35.499" v="1915" actId="478"/>
          <ac:spMkLst>
            <pc:docMk/>
            <pc:sldMk cId="0" sldId="278"/>
            <ac:spMk id="539" creationId="{00000000-0000-0000-0000-000000000000}"/>
          </ac:spMkLst>
        </pc:spChg>
        <pc:spChg chg="mod">
          <ac:chgData name="Lucía Gorostidi García" userId="47dd1ba9af7dc0f3" providerId="LiveId" clId="{8734308C-A9AE-44FA-85D3-9019A7E7BCE7}" dt="2024-09-08T21:14:57.351" v="1917" actId="207"/>
          <ac:spMkLst>
            <pc:docMk/>
            <pc:sldMk cId="0" sldId="278"/>
            <ac:spMk id="541" creationId="{00000000-0000-0000-0000-000000000000}"/>
          </ac:spMkLst>
        </pc:spChg>
        <pc:spChg chg="mod">
          <ac:chgData name="Lucía Gorostidi García" userId="47dd1ba9af7dc0f3" providerId="LiveId" clId="{8734308C-A9AE-44FA-85D3-9019A7E7BCE7}" dt="2024-09-08T21:14:57.351" v="1917" actId="207"/>
          <ac:spMkLst>
            <pc:docMk/>
            <pc:sldMk cId="0" sldId="278"/>
            <ac:spMk id="542" creationId="{00000000-0000-0000-0000-000000000000}"/>
          </ac:spMkLst>
        </pc:spChg>
        <pc:spChg chg="del mod">
          <ac:chgData name="Lucía Gorostidi García" userId="47dd1ba9af7dc0f3" providerId="LiveId" clId="{8734308C-A9AE-44FA-85D3-9019A7E7BCE7}" dt="2024-09-08T21:16:37.885" v="1951" actId="478"/>
          <ac:spMkLst>
            <pc:docMk/>
            <pc:sldMk cId="0" sldId="278"/>
            <ac:spMk id="543" creationId="{00000000-0000-0000-0000-000000000000}"/>
          </ac:spMkLst>
        </pc:spChg>
        <pc:spChg chg="mod">
          <ac:chgData name="Lucía Gorostidi García" userId="47dd1ba9af7dc0f3" providerId="LiveId" clId="{8734308C-A9AE-44FA-85D3-9019A7E7BCE7}" dt="2024-09-08T21:16:29.032" v="1950" actId="2710"/>
          <ac:spMkLst>
            <pc:docMk/>
            <pc:sldMk cId="0" sldId="278"/>
            <ac:spMk id="544" creationId="{00000000-0000-0000-0000-000000000000}"/>
          </ac:spMkLst>
        </pc:spChg>
        <pc:spChg chg="mod">
          <ac:chgData name="Lucía Gorostidi García" userId="47dd1ba9af7dc0f3" providerId="LiveId" clId="{8734308C-A9AE-44FA-85D3-9019A7E7BCE7}" dt="2024-09-08T21:14:57.351" v="1917" actId="207"/>
          <ac:spMkLst>
            <pc:docMk/>
            <pc:sldMk cId="0" sldId="278"/>
            <ac:spMk id="546" creationId="{00000000-0000-0000-0000-000000000000}"/>
          </ac:spMkLst>
        </pc:spChg>
        <pc:spChg chg="mod">
          <ac:chgData name="Lucía Gorostidi García" userId="47dd1ba9af7dc0f3" providerId="LiveId" clId="{8734308C-A9AE-44FA-85D3-9019A7E7BCE7}" dt="2024-09-08T21:14:57.351" v="1917" actId="207"/>
          <ac:spMkLst>
            <pc:docMk/>
            <pc:sldMk cId="0" sldId="278"/>
            <ac:spMk id="547" creationId="{00000000-0000-0000-0000-000000000000}"/>
          </ac:spMkLst>
        </pc:spChg>
        <pc:spChg chg="del mod">
          <ac:chgData name="Lucía Gorostidi García" userId="47dd1ba9af7dc0f3" providerId="LiveId" clId="{8734308C-A9AE-44FA-85D3-9019A7E7BCE7}" dt="2024-09-08T21:15:26.292" v="1936" actId="478"/>
          <ac:spMkLst>
            <pc:docMk/>
            <pc:sldMk cId="0" sldId="278"/>
            <ac:spMk id="548" creationId="{00000000-0000-0000-0000-000000000000}"/>
          </ac:spMkLst>
        </pc:spChg>
        <pc:spChg chg="mod">
          <ac:chgData name="Lucía Gorostidi García" userId="47dd1ba9af7dc0f3" providerId="LiveId" clId="{8734308C-A9AE-44FA-85D3-9019A7E7BCE7}" dt="2024-09-08T21:16:43.030" v="1952" actId="1076"/>
          <ac:spMkLst>
            <pc:docMk/>
            <pc:sldMk cId="0" sldId="278"/>
            <ac:spMk id="549" creationId="{00000000-0000-0000-0000-000000000000}"/>
          </ac:spMkLst>
        </pc:spChg>
        <pc:spChg chg="mod">
          <ac:chgData name="Lucía Gorostidi García" userId="47dd1ba9af7dc0f3" providerId="LiveId" clId="{8734308C-A9AE-44FA-85D3-9019A7E7BCE7}" dt="2024-09-08T21:14:57.351" v="1917" actId="207"/>
          <ac:spMkLst>
            <pc:docMk/>
            <pc:sldMk cId="0" sldId="278"/>
            <ac:spMk id="551" creationId="{00000000-0000-0000-0000-000000000000}"/>
          </ac:spMkLst>
        </pc:spChg>
        <pc:spChg chg="mod">
          <ac:chgData name="Lucía Gorostidi García" userId="47dd1ba9af7dc0f3" providerId="LiveId" clId="{8734308C-A9AE-44FA-85D3-9019A7E7BCE7}" dt="2024-09-08T21:14:57.351" v="1917" actId="207"/>
          <ac:spMkLst>
            <pc:docMk/>
            <pc:sldMk cId="0" sldId="278"/>
            <ac:spMk id="552" creationId="{00000000-0000-0000-0000-000000000000}"/>
          </ac:spMkLst>
        </pc:spChg>
        <pc:spChg chg="mod">
          <ac:chgData name="Lucía Gorostidi García" userId="47dd1ba9af7dc0f3" providerId="LiveId" clId="{8734308C-A9AE-44FA-85D3-9019A7E7BCE7}" dt="2024-09-08T21:16:18.893" v="1947" actId="255"/>
          <ac:spMkLst>
            <pc:docMk/>
            <pc:sldMk cId="0" sldId="278"/>
            <ac:spMk id="553" creationId="{00000000-0000-0000-0000-000000000000}"/>
          </ac:spMkLst>
        </pc:spChg>
        <pc:spChg chg="mod">
          <ac:chgData name="Lucía Gorostidi García" userId="47dd1ba9af7dc0f3" providerId="LiveId" clId="{8734308C-A9AE-44FA-85D3-9019A7E7BCE7}" dt="2024-09-08T21:16:46.701" v="1953" actId="1076"/>
          <ac:spMkLst>
            <pc:docMk/>
            <pc:sldMk cId="0" sldId="278"/>
            <ac:spMk id="554" creationId="{00000000-0000-0000-0000-000000000000}"/>
          </ac:spMkLst>
        </pc:spChg>
        <pc:spChg chg="mod">
          <ac:chgData name="Lucía Gorostidi García" userId="47dd1ba9af7dc0f3" providerId="LiveId" clId="{8734308C-A9AE-44FA-85D3-9019A7E7BCE7}" dt="2024-09-08T21:14:57.351" v="1917" actId="207"/>
          <ac:spMkLst>
            <pc:docMk/>
            <pc:sldMk cId="0" sldId="278"/>
            <ac:spMk id="556" creationId="{00000000-0000-0000-0000-000000000000}"/>
          </ac:spMkLst>
        </pc:spChg>
        <pc:spChg chg="mod">
          <ac:chgData name="Lucía Gorostidi García" userId="47dd1ba9af7dc0f3" providerId="LiveId" clId="{8734308C-A9AE-44FA-85D3-9019A7E7BCE7}" dt="2024-09-08T21:14:57.351" v="1917" actId="207"/>
          <ac:spMkLst>
            <pc:docMk/>
            <pc:sldMk cId="0" sldId="278"/>
            <ac:spMk id="557" creationId="{00000000-0000-0000-0000-000000000000}"/>
          </ac:spMkLst>
        </pc:spChg>
        <pc:spChg chg="mod">
          <ac:chgData name="Lucía Gorostidi García" userId="47dd1ba9af7dc0f3" providerId="LiveId" clId="{8734308C-A9AE-44FA-85D3-9019A7E7BCE7}" dt="2024-09-08T21:16:18.893" v="1947" actId="255"/>
          <ac:spMkLst>
            <pc:docMk/>
            <pc:sldMk cId="0" sldId="278"/>
            <ac:spMk id="558" creationId="{00000000-0000-0000-0000-000000000000}"/>
          </ac:spMkLst>
        </pc:spChg>
        <pc:spChg chg="mod">
          <ac:chgData name="Lucía Gorostidi García" userId="47dd1ba9af7dc0f3" providerId="LiveId" clId="{8734308C-A9AE-44FA-85D3-9019A7E7BCE7}" dt="2024-09-08T21:16:49.886" v="1954" actId="1076"/>
          <ac:spMkLst>
            <pc:docMk/>
            <pc:sldMk cId="0" sldId="278"/>
            <ac:spMk id="559" creationId="{00000000-0000-0000-0000-000000000000}"/>
          </ac:spMkLst>
        </pc:spChg>
        <pc:grpChg chg="add del mod">
          <ac:chgData name="Lucía Gorostidi García" userId="47dd1ba9af7dc0f3" providerId="LiveId" clId="{8734308C-A9AE-44FA-85D3-9019A7E7BCE7}" dt="2024-09-08T21:17:44.610" v="1973" actId="478"/>
          <ac:grpSpMkLst>
            <pc:docMk/>
            <pc:sldMk cId="0" sldId="278"/>
            <ac:grpSpMk id="4" creationId="{6012A390-FAEA-8F3B-E4FE-DEA3234BB79B}"/>
          </ac:grpSpMkLst>
        </pc:grpChg>
        <pc:grpChg chg="del">
          <ac:chgData name="Lucía Gorostidi García" userId="47dd1ba9af7dc0f3" providerId="LiveId" clId="{8734308C-A9AE-44FA-85D3-9019A7E7BCE7}" dt="2024-09-08T21:13:41.215" v="1875" actId="478"/>
          <ac:grpSpMkLst>
            <pc:docMk/>
            <pc:sldMk cId="0" sldId="278"/>
            <ac:grpSpMk id="536" creationId="{00000000-0000-0000-0000-000000000000}"/>
          </ac:grpSpMkLst>
        </pc:grpChg>
        <pc:grpChg chg="del mod">
          <ac:chgData name="Lucía Gorostidi García" userId="47dd1ba9af7dc0f3" providerId="LiveId" clId="{8734308C-A9AE-44FA-85D3-9019A7E7BCE7}" dt="2024-09-08T21:15:24.598" v="1934" actId="478"/>
          <ac:grpSpMkLst>
            <pc:docMk/>
            <pc:sldMk cId="0" sldId="278"/>
            <ac:grpSpMk id="540" creationId="{00000000-0000-0000-0000-000000000000}"/>
          </ac:grpSpMkLst>
        </pc:grpChg>
        <pc:grpChg chg="del mod">
          <ac:chgData name="Lucía Gorostidi García" userId="47dd1ba9af7dc0f3" providerId="LiveId" clId="{8734308C-A9AE-44FA-85D3-9019A7E7BCE7}" dt="2024-09-08T21:15:26.951" v="1937" actId="478"/>
          <ac:grpSpMkLst>
            <pc:docMk/>
            <pc:sldMk cId="0" sldId="278"/>
            <ac:grpSpMk id="545" creationId="{00000000-0000-0000-0000-000000000000}"/>
          </ac:grpSpMkLst>
        </pc:grpChg>
        <pc:grpChg chg="del mod">
          <ac:chgData name="Lucía Gorostidi García" userId="47dd1ba9af7dc0f3" providerId="LiveId" clId="{8734308C-A9AE-44FA-85D3-9019A7E7BCE7}" dt="2024-09-08T21:15:28.192" v="1938" actId="478"/>
          <ac:grpSpMkLst>
            <pc:docMk/>
            <pc:sldMk cId="0" sldId="278"/>
            <ac:grpSpMk id="550" creationId="{00000000-0000-0000-0000-000000000000}"/>
          </ac:grpSpMkLst>
        </pc:grpChg>
        <pc:grpChg chg="del mod">
          <ac:chgData name="Lucía Gorostidi García" userId="47dd1ba9af7dc0f3" providerId="LiveId" clId="{8734308C-A9AE-44FA-85D3-9019A7E7BCE7}" dt="2024-09-08T21:15:29.384" v="1939" actId="478"/>
          <ac:grpSpMkLst>
            <pc:docMk/>
            <pc:sldMk cId="0" sldId="278"/>
            <ac:grpSpMk id="555" creationId="{00000000-0000-0000-0000-000000000000}"/>
          </ac:grpSpMkLst>
        </pc:grpChg>
      </pc:sldChg>
      <pc:sldChg chg="addSp delSp modSp mod ord">
        <pc:chgData name="Lucía Gorostidi García" userId="47dd1ba9af7dc0f3" providerId="LiveId" clId="{8734308C-A9AE-44FA-85D3-9019A7E7BCE7}" dt="2024-09-08T21:24:15.883" v="2200" actId="20577"/>
        <pc:sldMkLst>
          <pc:docMk/>
          <pc:sldMk cId="0" sldId="282"/>
        </pc:sldMkLst>
        <pc:spChg chg="add mod">
          <ac:chgData name="Lucía Gorostidi García" userId="47dd1ba9af7dc0f3" providerId="LiveId" clId="{8734308C-A9AE-44FA-85D3-9019A7E7BCE7}" dt="2024-09-08T21:20:03.124" v="2055"/>
          <ac:spMkLst>
            <pc:docMk/>
            <pc:sldMk cId="0" sldId="282"/>
            <ac:spMk id="2" creationId="{65F157B7-DBD1-EFDD-2005-9491F64BC341}"/>
          </ac:spMkLst>
        </pc:spChg>
        <pc:spChg chg="add mod">
          <ac:chgData name="Lucía Gorostidi García" userId="47dd1ba9af7dc0f3" providerId="LiveId" clId="{8734308C-A9AE-44FA-85D3-9019A7E7BCE7}" dt="2024-09-08T21:24:15.883" v="2200" actId="20577"/>
          <ac:spMkLst>
            <pc:docMk/>
            <pc:sldMk cId="0" sldId="282"/>
            <ac:spMk id="3" creationId="{C329EE0C-255B-EC57-AD0E-33801C20A4A3}"/>
          </ac:spMkLst>
        </pc:spChg>
        <pc:spChg chg="mod">
          <ac:chgData name="Lucía Gorostidi García" userId="47dd1ba9af7dc0f3" providerId="LiveId" clId="{8734308C-A9AE-44FA-85D3-9019A7E7BCE7}" dt="2024-09-08T21:20:59.956" v="2082" actId="12"/>
          <ac:spMkLst>
            <pc:docMk/>
            <pc:sldMk cId="0" sldId="282"/>
            <ac:spMk id="629" creationId="{00000000-0000-0000-0000-000000000000}"/>
          </ac:spMkLst>
        </pc:spChg>
        <pc:spChg chg="del">
          <ac:chgData name="Lucía Gorostidi García" userId="47dd1ba9af7dc0f3" providerId="LiveId" clId="{8734308C-A9AE-44FA-85D3-9019A7E7BCE7}" dt="2024-09-08T21:20:01.285" v="2053" actId="478"/>
          <ac:spMkLst>
            <pc:docMk/>
            <pc:sldMk cId="0" sldId="282"/>
            <ac:spMk id="631" creationId="{00000000-0000-0000-0000-000000000000}"/>
          </ac:spMkLst>
        </pc:spChg>
        <pc:grpChg chg="del">
          <ac:chgData name="Lucía Gorostidi García" userId="47dd1ba9af7dc0f3" providerId="LiveId" clId="{8734308C-A9AE-44FA-85D3-9019A7E7BCE7}" dt="2024-09-08T21:22:53.272" v="2131" actId="478"/>
          <ac:grpSpMkLst>
            <pc:docMk/>
            <pc:sldMk cId="0" sldId="282"/>
            <ac:grpSpMk id="614" creationId="{00000000-0000-0000-0000-000000000000}"/>
          </ac:grpSpMkLst>
        </pc:grpChg>
        <pc:grpChg chg="del">
          <ac:chgData name="Lucía Gorostidi García" userId="47dd1ba9af7dc0f3" providerId="LiveId" clId="{8734308C-A9AE-44FA-85D3-9019A7E7BCE7}" dt="2024-09-08T21:22:52.684" v="2130" actId="478"/>
          <ac:grpSpMkLst>
            <pc:docMk/>
            <pc:sldMk cId="0" sldId="282"/>
            <ac:grpSpMk id="617" creationId="{00000000-0000-0000-0000-000000000000}"/>
          </ac:grpSpMkLst>
        </pc:grpChg>
        <pc:grpChg chg="del">
          <ac:chgData name="Lucía Gorostidi García" userId="47dd1ba9af7dc0f3" providerId="LiveId" clId="{8734308C-A9AE-44FA-85D3-9019A7E7BCE7}" dt="2024-09-08T21:22:51.037" v="2128" actId="478"/>
          <ac:grpSpMkLst>
            <pc:docMk/>
            <pc:sldMk cId="0" sldId="282"/>
            <ac:grpSpMk id="620" creationId="{00000000-0000-0000-0000-000000000000}"/>
          </ac:grpSpMkLst>
        </pc:grpChg>
        <pc:grpChg chg="del">
          <ac:chgData name="Lucía Gorostidi García" userId="47dd1ba9af7dc0f3" providerId="LiveId" clId="{8734308C-A9AE-44FA-85D3-9019A7E7BCE7}" dt="2024-09-08T21:22:51.617" v="2129" actId="478"/>
          <ac:grpSpMkLst>
            <pc:docMk/>
            <pc:sldMk cId="0" sldId="282"/>
            <ac:grpSpMk id="623" creationId="{00000000-0000-0000-0000-000000000000}"/>
          </ac:grpSpMkLst>
        </pc:grpChg>
        <pc:grpChg chg="del">
          <ac:chgData name="Lucía Gorostidi García" userId="47dd1ba9af7dc0f3" providerId="LiveId" clId="{8734308C-A9AE-44FA-85D3-9019A7E7BCE7}" dt="2024-09-08T21:20:02.765" v="2054" actId="478"/>
          <ac:grpSpMkLst>
            <pc:docMk/>
            <pc:sldMk cId="0" sldId="282"/>
            <ac:grpSpMk id="626" creationId="{00000000-0000-0000-0000-000000000000}"/>
          </ac:grpSpMkLst>
        </pc:grpChg>
      </pc:sldChg>
      <pc:sldChg chg="addSp delSp modSp mod">
        <pc:chgData name="Lucía Gorostidi García" userId="47dd1ba9af7dc0f3" providerId="LiveId" clId="{8734308C-A9AE-44FA-85D3-9019A7E7BCE7}" dt="2024-09-08T21:03:58.871" v="1660" actId="1076"/>
        <pc:sldMkLst>
          <pc:docMk/>
          <pc:sldMk cId="0" sldId="292"/>
        </pc:sldMkLst>
        <pc:spChg chg="add mod">
          <ac:chgData name="Lucía Gorostidi García" userId="47dd1ba9af7dc0f3" providerId="LiveId" clId="{8734308C-A9AE-44FA-85D3-9019A7E7BCE7}" dt="2024-09-08T21:03:19.914" v="1605"/>
          <ac:spMkLst>
            <pc:docMk/>
            <pc:sldMk cId="0" sldId="292"/>
            <ac:spMk id="2" creationId="{EBB1E6D5-DEFE-89EC-47B0-26D717E8EC9D}"/>
          </ac:spMkLst>
        </pc:spChg>
        <pc:spChg chg="add mod">
          <ac:chgData name="Lucía Gorostidi García" userId="47dd1ba9af7dc0f3" providerId="LiveId" clId="{8734308C-A9AE-44FA-85D3-9019A7E7BCE7}" dt="2024-09-08T21:03:26.382" v="1627" actId="20577"/>
          <ac:spMkLst>
            <pc:docMk/>
            <pc:sldMk cId="0" sldId="292"/>
            <ac:spMk id="3" creationId="{931C7828-3FA4-7FB0-6CF6-C886341CE79E}"/>
          </ac:spMkLst>
        </pc:spChg>
        <pc:spChg chg="del">
          <ac:chgData name="Lucía Gorostidi García" userId="47dd1ba9af7dc0f3" providerId="LiveId" clId="{8734308C-A9AE-44FA-85D3-9019A7E7BCE7}" dt="2024-09-08T21:03:16.573" v="1603" actId="478"/>
          <ac:spMkLst>
            <pc:docMk/>
            <pc:sldMk cId="0" sldId="292"/>
            <ac:spMk id="407" creationId="{00000000-0000-0000-0000-000000000000}"/>
          </ac:spMkLst>
        </pc:spChg>
        <pc:spChg chg="mod">
          <ac:chgData name="Lucía Gorostidi García" userId="47dd1ba9af7dc0f3" providerId="LiveId" clId="{8734308C-A9AE-44FA-85D3-9019A7E7BCE7}" dt="2024-09-08T21:03:58.871" v="1660" actId="1076"/>
          <ac:spMkLst>
            <pc:docMk/>
            <pc:sldMk cId="0" sldId="292"/>
            <ac:spMk id="423" creationId="{00000000-0000-0000-0000-000000000000}"/>
          </ac:spMkLst>
        </pc:spChg>
        <pc:spChg chg="del">
          <ac:chgData name="Lucía Gorostidi García" userId="47dd1ba9af7dc0f3" providerId="LiveId" clId="{8734308C-A9AE-44FA-85D3-9019A7E7BCE7}" dt="2024-09-08T21:03:19.641" v="1604" actId="478"/>
          <ac:spMkLst>
            <pc:docMk/>
            <pc:sldMk cId="0" sldId="292"/>
            <ac:spMk id="424" creationId="{00000000-0000-0000-0000-000000000000}"/>
          </ac:spMkLst>
        </pc:spChg>
        <pc:spChg chg="mod">
          <ac:chgData name="Lucía Gorostidi García" userId="47dd1ba9af7dc0f3" providerId="LiveId" clId="{8734308C-A9AE-44FA-85D3-9019A7E7BCE7}" dt="2024-09-08T21:03:54.988" v="1659" actId="255"/>
          <ac:spMkLst>
            <pc:docMk/>
            <pc:sldMk cId="0" sldId="292"/>
            <ac:spMk id="425" creationId="{00000000-0000-0000-0000-000000000000}"/>
          </ac:spMkLst>
        </pc:spChg>
        <pc:grpChg chg="del">
          <ac:chgData name="Lucía Gorostidi García" userId="47dd1ba9af7dc0f3" providerId="LiveId" clId="{8734308C-A9AE-44FA-85D3-9019A7E7BCE7}" dt="2024-09-08T21:03:14.864" v="1602" actId="478"/>
          <ac:grpSpMkLst>
            <pc:docMk/>
            <pc:sldMk cId="0" sldId="292"/>
            <ac:grpSpMk id="420" creationId="{00000000-0000-0000-0000-000000000000}"/>
          </ac:grpSpMkLst>
        </pc:grpChg>
      </pc:sldChg>
      <pc:sldChg chg="addSp delSp modSp mod">
        <pc:chgData name="Lucía Gorostidi García" userId="47dd1ba9af7dc0f3" providerId="LiveId" clId="{8734308C-A9AE-44FA-85D3-9019A7E7BCE7}" dt="2024-09-08T21:05:05.429" v="1693" actId="2710"/>
        <pc:sldMkLst>
          <pc:docMk/>
          <pc:sldMk cId="0" sldId="293"/>
        </pc:sldMkLst>
        <pc:spChg chg="add mod">
          <ac:chgData name="Lucía Gorostidi García" userId="47dd1ba9af7dc0f3" providerId="LiveId" clId="{8734308C-A9AE-44FA-85D3-9019A7E7BCE7}" dt="2024-09-08T21:04:15.471" v="1664"/>
          <ac:spMkLst>
            <pc:docMk/>
            <pc:sldMk cId="0" sldId="293"/>
            <ac:spMk id="2" creationId="{0FC658D8-F9C7-8DC3-3CA3-637E10D3E157}"/>
          </ac:spMkLst>
        </pc:spChg>
        <pc:spChg chg="add mod">
          <ac:chgData name="Lucía Gorostidi García" userId="47dd1ba9af7dc0f3" providerId="LiveId" clId="{8734308C-A9AE-44FA-85D3-9019A7E7BCE7}" dt="2024-09-08T21:04:24.093" v="1686" actId="20577"/>
          <ac:spMkLst>
            <pc:docMk/>
            <pc:sldMk cId="0" sldId="293"/>
            <ac:spMk id="3" creationId="{BC537B36-0A57-F130-6B07-FB9C7F7DE3F5}"/>
          </ac:spMkLst>
        </pc:spChg>
        <pc:spChg chg="del">
          <ac:chgData name="Lucía Gorostidi García" userId="47dd1ba9af7dc0f3" providerId="LiveId" clId="{8734308C-A9AE-44FA-85D3-9019A7E7BCE7}" dt="2024-09-08T21:04:10.183" v="1661" actId="478"/>
          <ac:spMkLst>
            <pc:docMk/>
            <pc:sldMk cId="0" sldId="293"/>
            <ac:spMk id="426" creationId="{00000000-0000-0000-0000-000000000000}"/>
          </ac:spMkLst>
        </pc:spChg>
        <pc:spChg chg="mod">
          <ac:chgData name="Lucía Gorostidi García" userId="47dd1ba9af7dc0f3" providerId="LiveId" clId="{8734308C-A9AE-44FA-85D3-9019A7E7BCE7}" dt="2024-09-08T21:04:32.948" v="1689" actId="1076"/>
          <ac:spMkLst>
            <pc:docMk/>
            <pc:sldMk cId="0" sldId="293"/>
            <ac:spMk id="442" creationId="{00000000-0000-0000-0000-000000000000}"/>
          </ac:spMkLst>
        </pc:spChg>
        <pc:spChg chg="del">
          <ac:chgData name="Lucía Gorostidi García" userId="47dd1ba9af7dc0f3" providerId="LiveId" clId="{8734308C-A9AE-44FA-85D3-9019A7E7BCE7}" dt="2024-09-08T21:04:11.751" v="1662" actId="478"/>
          <ac:spMkLst>
            <pc:docMk/>
            <pc:sldMk cId="0" sldId="293"/>
            <ac:spMk id="443" creationId="{00000000-0000-0000-0000-000000000000}"/>
          </ac:spMkLst>
        </pc:spChg>
        <pc:spChg chg="mod">
          <ac:chgData name="Lucía Gorostidi García" userId="47dd1ba9af7dc0f3" providerId="LiveId" clId="{8734308C-A9AE-44FA-85D3-9019A7E7BCE7}" dt="2024-09-08T21:05:05.429" v="1693" actId="2710"/>
          <ac:spMkLst>
            <pc:docMk/>
            <pc:sldMk cId="0" sldId="293"/>
            <ac:spMk id="444" creationId="{00000000-0000-0000-0000-000000000000}"/>
          </ac:spMkLst>
        </pc:spChg>
        <pc:grpChg chg="del">
          <ac:chgData name="Lucía Gorostidi García" userId="47dd1ba9af7dc0f3" providerId="LiveId" clId="{8734308C-A9AE-44FA-85D3-9019A7E7BCE7}" dt="2024-09-08T21:04:14.560" v="1663" actId="478"/>
          <ac:grpSpMkLst>
            <pc:docMk/>
            <pc:sldMk cId="0" sldId="293"/>
            <ac:grpSpMk id="439" creationId="{00000000-0000-0000-0000-000000000000}"/>
          </ac:grpSpMkLst>
        </pc:grpChg>
      </pc:sldChg>
      <pc:sldChg chg="addSp delSp modSp mod">
        <pc:chgData name="Lucía Gorostidi García" userId="47dd1ba9af7dc0f3" providerId="LiveId" clId="{8734308C-A9AE-44FA-85D3-9019A7E7BCE7}" dt="2024-09-08T21:40:22.949" v="2572" actId="20577"/>
        <pc:sldMkLst>
          <pc:docMk/>
          <pc:sldMk cId="0" sldId="294"/>
        </pc:sldMkLst>
        <pc:spChg chg="add mod">
          <ac:chgData name="Lucía Gorostidi García" userId="47dd1ba9af7dc0f3" providerId="LiveId" clId="{8734308C-A9AE-44FA-85D3-9019A7E7BCE7}" dt="2024-09-08T21:07:56.711" v="1702"/>
          <ac:spMkLst>
            <pc:docMk/>
            <pc:sldMk cId="0" sldId="294"/>
            <ac:spMk id="3" creationId="{9575A5E7-3EC7-17A3-9629-427F4AECAAC0}"/>
          </ac:spMkLst>
        </pc:spChg>
        <pc:spChg chg="add mod">
          <ac:chgData name="Lucía Gorostidi García" userId="47dd1ba9af7dc0f3" providerId="LiveId" clId="{8734308C-A9AE-44FA-85D3-9019A7E7BCE7}" dt="2024-09-08T21:08:11.946" v="1738" actId="20577"/>
          <ac:spMkLst>
            <pc:docMk/>
            <pc:sldMk cId="0" sldId="294"/>
            <ac:spMk id="4" creationId="{9BE1D4D8-3C70-073B-1CA7-BE16B8143886}"/>
          </ac:spMkLst>
        </pc:spChg>
        <pc:spChg chg="del">
          <ac:chgData name="Lucía Gorostidi García" userId="47dd1ba9af7dc0f3" providerId="LiveId" clId="{8734308C-A9AE-44FA-85D3-9019A7E7BCE7}" dt="2024-09-08T21:07:52.079" v="1699" actId="478"/>
          <ac:spMkLst>
            <pc:docMk/>
            <pc:sldMk cId="0" sldId="294"/>
            <ac:spMk id="445" creationId="{00000000-0000-0000-0000-000000000000}"/>
          </ac:spMkLst>
        </pc:spChg>
        <pc:spChg chg="del">
          <ac:chgData name="Lucía Gorostidi García" userId="47dd1ba9af7dc0f3" providerId="LiveId" clId="{8734308C-A9AE-44FA-85D3-9019A7E7BCE7}" dt="2024-09-08T21:07:55.753" v="1701" actId="478"/>
          <ac:spMkLst>
            <pc:docMk/>
            <pc:sldMk cId="0" sldId="294"/>
            <ac:spMk id="463" creationId="{00000000-0000-0000-0000-000000000000}"/>
          </ac:spMkLst>
        </pc:spChg>
        <pc:spChg chg="mod">
          <ac:chgData name="Lucía Gorostidi García" userId="47dd1ba9af7dc0f3" providerId="LiveId" clId="{8734308C-A9AE-44FA-85D3-9019A7E7BCE7}" dt="2024-09-08T21:40:22.949" v="2572" actId="20577"/>
          <ac:spMkLst>
            <pc:docMk/>
            <pc:sldMk cId="0" sldId="294"/>
            <ac:spMk id="464" creationId="{00000000-0000-0000-0000-000000000000}"/>
          </ac:spMkLst>
        </pc:spChg>
        <pc:grpChg chg="del">
          <ac:chgData name="Lucía Gorostidi García" userId="47dd1ba9af7dc0f3" providerId="LiveId" clId="{8734308C-A9AE-44FA-85D3-9019A7E7BCE7}" dt="2024-09-08T21:07:53.728" v="1700" actId="478"/>
          <ac:grpSpMkLst>
            <pc:docMk/>
            <pc:sldMk cId="0" sldId="294"/>
            <ac:grpSpMk id="458" creationId="{00000000-0000-0000-0000-000000000000}"/>
          </ac:grpSpMkLst>
        </pc:grpChg>
      </pc:sldChg>
      <pc:sldChg chg="addSp delSp modSp mod">
        <pc:chgData name="Lucía Gorostidi García" userId="47dd1ba9af7dc0f3" providerId="LiveId" clId="{8734308C-A9AE-44FA-85D3-9019A7E7BCE7}" dt="2024-09-08T21:09:25.789" v="1776" actId="1076"/>
        <pc:sldMkLst>
          <pc:docMk/>
          <pc:sldMk cId="0" sldId="296"/>
        </pc:sldMkLst>
        <pc:spChg chg="add mod">
          <ac:chgData name="Lucía Gorostidi García" userId="47dd1ba9af7dc0f3" providerId="LiveId" clId="{8734308C-A9AE-44FA-85D3-9019A7E7BCE7}" dt="2024-09-08T21:08:23.938" v="1742"/>
          <ac:spMkLst>
            <pc:docMk/>
            <pc:sldMk cId="0" sldId="296"/>
            <ac:spMk id="2" creationId="{14D022D0-B018-D876-C111-8EAF7BCD7208}"/>
          </ac:spMkLst>
        </pc:spChg>
        <pc:spChg chg="add mod">
          <ac:chgData name="Lucía Gorostidi García" userId="47dd1ba9af7dc0f3" providerId="LiveId" clId="{8734308C-A9AE-44FA-85D3-9019A7E7BCE7}" dt="2024-09-08T21:08:36.512" v="1762" actId="14100"/>
          <ac:spMkLst>
            <pc:docMk/>
            <pc:sldMk cId="0" sldId="296"/>
            <ac:spMk id="3" creationId="{84A611C1-B30B-0E72-12D4-75C6E79D9BFD}"/>
          </ac:spMkLst>
        </pc:spChg>
        <pc:spChg chg="del">
          <ac:chgData name="Lucía Gorostidi García" userId="47dd1ba9af7dc0f3" providerId="LiveId" clId="{8734308C-A9AE-44FA-85D3-9019A7E7BCE7}" dt="2024-09-08T21:08:21.443" v="1740" actId="478"/>
          <ac:spMkLst>
            <pc:docMk/>
            <pc:sldMk cId="0" sldId="296"/>
            <ac:spMk id="484" creationId="{00000000-0000-0000-0000-000000000000}"/>
          </ac:spMkLst>
        </pc:spChg>
        <pc:spChg chg="del">
          <ac:chgData name="Lucía Gorostidi García" userId="47dd1ba9af7dc0f3" providerId="LiveId" clId="{8734308C-A9AE-44FA-85D3-9019A7E7BCE7}" dt="2024-09-08T21:08:23.718" v="1741" actId="478"/>
          <ac:spMkLst>
            <pc:docMk/>
            <pc:sldMk cId="0" sldId="296"/>
            <ac:spMk id="500" creationId="{00000000-0000-0000-0000-000000000000}"/>
          </ac:spMkLst>
        </pc:spChg>
        <pc:spChg chg="mod">
          <ac:chgData name="Lucía Gorostidi García" userId="47dd1ba9af7dc0f3" providerId="LiveId" clId="{8734308C-A9AE-44FA-85D3-9019A7E7BCE7}" dt="2024-09-08T21:09:19.609" v="1775" actId="255"/>
          <ac:spMkLst>
            <pc:docMk/>
            <pc:sldMk cId="0" sldId="296"/>
            <ac:spMk id="501" creationId="{00000000-0000-0000-0000-000000000000}"/>
          </ac:spMkLst>
        </pc:spChg>
        <pc:spChg chg="mod">
          <ac:chgData name="Lucía Gorostidi García" userId="47dd1ba9af7dc0f3" providerId="LiveId" clId="{8734308C-A9AE-44FA-85D3-9019A7E7BCE7}" dt="2024-09-08T21:09:25.789" v="1776" actId="1076"/>
          <ac:spMkLst>
            <pc:docMk/>
            <pc:sldMk cId="0" sldId="296"/>
            <ac:spMk id="502" creationId="{00000000-0000-0000-0000-000000000000}"/>
          </ac:spMkLst>
        </pc:spChg>
        <pc:grpChg chg="del">
          <ac:chgData name="Lucía Gorostidi García" userId="47dd1ba9af7dc0f3" providerId="LiveId" clId="{8734308C-A9AE-44FA-85D3-9019A7E7BCE7}" dt="2024-09-08T21:08:19.386" v="1739" actId="478"/>
          <ac:grpSpMkLst>
            <pc:docMk/>
            <pc:sldMk cId="0" sldId="296"/>
            <ac:grpSpMk id="497" creationId="{00000000-0000-0000-0000-000000000000}"/>
          </ac:grpSpMkLst>
        </pc:grpChg>
      </pc:sldChg>
      <pc:sldChg chg="addSp delSp modSp mod">
        <pc:chgData name="Lucía Gorostidi García" userId="47dd1ba9af7dc0f3" providerId="LiveId" clId="{8734308C-A9AE-44FA-85D3-9019A7E7BCE7}" dt="2024-09-08T21:11:31.346" v="1872" actId="207"/>
        <pc:sldMkLst>
          <pc:docMk/>
          <pc:sldMk cId="0" sldId="297"/>
        </pc:sldMkLst>
        <pc:spChg chg="add mod">
          <ac:chgData name="Lucía Gorostidi García" userId="47dd1ba9af7dc0f3" providerId="LiveId" clId="{8734308C-A9AE-44FA-85D3-9019A7E7BCE7}" dt="2024-09-08T21:10:41.759" v="1828"/>
          <ac:spMkLst>
            <pc:docMk/>
            <pc:sldMk cId="0" sldId="297"/>
            <ac:spMk id="2" creationId="{8F504B68-404C-429A-E68E-A2F8FDFBFD4B}"/>
          </ac:spMkLst>
        </pc:spChg>
        <pc:spChg chg="add mod">
          <ac:chgData name="Lucía Gorostidi García" userId="47dd1ba9af7dc0f3" providerId="LiveId" clId="{8734308C-A9AE-44FA-85D3-9019A7E7BCE7}" dt="2024-09-08T21:10:48.498" v="1859" actId="20577"/>
          <ac:spMkLst>
            <pc:docMk/>
            <pc:sldMk cId="0" sldId="297"/>
            <ac:spMk id="3" creationId="{BE9A720E-CA72-8B6A-D578-7DFB3E18B529}"/>
          </ac:spMkLst>
        </pc:spChg>
        <pc:spChg chg="del">
          <ac:chgData name="Lucía Gorostidi García" userId="47dd1ba9af7dc0f3" providerId="LiveId" clId="{8734308C-A9AE-44FA-85D3-9019A7E7BCE7}" dt="2024-09-08T21:10:38.196" v="1825" actId="478"/>
          <ac:spMkLst>
            <pc:docMk/>
            <pc:sldMk cId="0" sldId="297"/>
            <ac:spMk id="503" creationId="{00000000-0000-0000-0000-000000000000}"/>
          </ac:spMkLst>
        </pc:spChg>
        <pc:spChg chg="del">
          <ac:chgData name="Lucía Gorostidi García" userId="47dd1ba9af7dc0f3" providerId="LiveId" clId="{8734308C-A9AE-44FA-85D3-9019A7E7BCE7}" dt="2024-09-08T21:10:40.063" v="1826" actId="478"/>
          <ac:spMkLst>
            <pc:docMk/>
            <pc:sldMk cId="0" sldId="297"/>
            <ac:spMk id="521" creationId="{00000000-0000-0000-0000-000000000000}"/>
          </ac:spMkLst>
        </pc:spChg>
        <pc:spChg chg="mod">
          <ac:chgData name="Lucía Gorostidi García" userId="47dd1ba9af7dc0f3" providerId="LiveId" clId="{8734308C-A9AE-44FA-85D3-9019A7E7BCE7}" dt="2024-09-08T21:11:31.346" v="1872" actId="207"/>
          <ac:spMkLst>
            <pc:docMk/>
            <pc:sldMk cId="0" sldId="297"/>
            <ac:spMk id="522" creationId="{00000000-0000-0000-0000-000000000000}"/>
          </ac:spMkLst>
        </pc:spChg>
        <pc:grpChg chg="del">
          <ac:chgData name="Lucía Gorostidi García" userId="47dd1ba9af7dc0f3" providerId="LiveId" clId="{8734308C-A9AE-44FA-85D3-9019A7E7BCE7}" dt="2024-09-08T21:10:40.834" v="1827" actId="478"/>
          <ac:grpSpMkLst>
            <pc:docMk/>
            <pc:sldMk cId="0" sldId="297"/>
            <ac:grpSpMk id="516" creationId="{00000000-0000-0000-0000-000000000000}"/>
          </ac:grpSpMkLst>
        </pc:grpChg>
      </pc:sldChg>
      <pc:sldChg chg="addSp delSp modSp mod">
        <pc:chgData name="Lucía Gorostidi García" userId="47dd1ba9af7dc0f3" providerId="LiveId" clId="{8734308C-A9AE-44FA-85D3-9019A7E7BCE7}" dt="2024-09-08T21:24:21.457" v="2203" actId="20577"/>
        <pc:sldMkLst>
          <pc:docMk/>
          <pc:sldMk cId="0" sldId="298"/>
        </pc:sldMkLst>
        <pc:spChg chg="add mod">
          <ac:chgData name="Lucía Gorostidi García" userId="47dd1ba9af7dc0f3" providerId="LiveId" clId="{8734308C-A9AE-44FA-85D3-9019A7E7BCE7}" dt="2024-09-08T21:21:19.448" v="2084"/>
          <ac:spMkLst>
            <pc:docMk/>
            <pc:sldMk cId="0" sldId="298"/>
            <ac:spMk id="2" creationId="{82F19D6D-52AD-B78B-AF6E-B39742D21325}"/>
          </ac:spMkLst>
        </pc:spChg>
        <pc:spChg chg="add mod">
          <ac:chgData name="Lucía Gorostidi García" userId="47dd1ba9af7dc0f3" providerId="LiveId" clId="{8734308C-A9AE-44FA-85D3-9019A7E7BCE7}" dt="2024-09-08T21:24:21.457" v="2203" actId="20577"/>
          <ac:spMkLst>
            <pc:docMk/>
            <pc:sldMk cId="0" sldId="298"/>
            <ac:spMk id="3" creationId="{1CD04711-5A20-D3B8-0D6E-F7BAA61D74D5}"/>
          </ac:spMkLst>
        </pc:spChg>
        <pc:spChg chg="mod">
          <ac:chgData name="Lucía Gorostidi García" userId="47dd1ba9af7dc0f3" providerId="LiveId" clId="{8734308C-A9AE-44FA-85D3-9019A7E7BCE7}" dt="2024-09-08T21:22:48.763" v="2127" actId="1076"/>
          <ac:spMkLst>
            <pc:docMk/>
            <pc:sldMk cId="0" sldId="298"/>
            <ac:spMk id="575" creationId="{00000000-0000-0000-0000-000000000000}"/>
          </ac:spMkLst>
        </pc:spChg>
        <pc:spChg chg="del">
          <ac:chgData name="Lucía Gorostidi García" userId="47dd1ba9af7dc0f3" providerId="LiveId" clId="{8734308C-A9AE-44FA-85D3-9019A7E7BCE7}" dt="2024-09-08T21:21:22.665" v="2085" actId="478"/>
          <ac:spMkLst>
            <pc:docMk/>
            <pc:sldMk cId="0" sldId="298"/>
            <ac:spMk id="576" creationId="{00000000-0000-0000-0000-000000000000}"/>
          </ac:spMkLst>
        </pc:spChg>
        <pc:spChg chg="mod">
          <ac:chgData name="Lucía Gorostidi García" userId="47dd1ba9af7dc0f3" providerId="LiveId" clId="{8734308C-A9AE-44FA-85D3-9019A7E7BCE7}" dt="2024-09-08T21:22:35.679" v="2119" actId="27107"/>
          <ac:spMkLst>
            <pc:docMk/>
            <pc:sldMk cId="0" sldId="298"/>
            <ac:spMk id="577" creationId="{00000000-0000-0000-0000-000000000000}"/>
          </ac:spMkLst>
        </pc:spChg>
        <pc:grpChg chg="del">
          <ac:chgData name="Lucía Gorostidi García" userId="47dd1ba9af7dc0f3" providerId="LiveId" clId="{8734308C-A9AE-44FA-85D3-9019A7E7BCE7}" dt="2024-09-08T21:22:39.773" v="2122" actId="478"/>
          <ac:grpSpMkLst>
            <pc:docMk/>
            <pc:sldMk cId="0" sldId="298"/>
            <ac:grpSpMk id="560" creationId="{00000000-0000-0000-0000-000000000000}"/>
          </ac:grpSpMkLst>
        </pc:grpChg>
        <pc:grpChg chg="del">
          <ac:chgData name="Lucía Gorostidi García" userId="47dd1ba9af7dc0f3" providerId="LiveId" clId="{8734308C-A9AE-44FA-85D3-9019A7E7BCE7}" dt="2024-09-08T21:22:40.620" v="2123" actId="478"/>
          <ac:grpSpMkLst>
            <pc:docMk/>
            <pc:sldMk cId="0" sldId="298"/>
            <ac:grpSpMk id="563" creationId="{00000000-0000-0000-0000-000000000000}"/>
          </ac:grpSpMkLst>
        </pc:grpChg>
        <pc:grpChg chg="del">
          <ac:chgData name="Lucía Gorostidi García" userId="47dd1ba9af7dc0f3" providerId="LiveId" clId="{8734308C-A9AE-44FA-85D3-9019A7E7BCE7}" dt="2024-09-08T21:22:38.518" v="2120" actId="478"/>
          <ac:grpSpMkLst>
            <pc:docMk/>
            <pc:sldMk cId="0" sldId="298"/>
            <ac:grpSpMk id="566" creationId="{00000000-0000-0000-0000-000000000000}"/>
          </ac:grpSpMkLst>
        </pc:grpChg>
        <pc:grpChg chg="del">
          <ac:chgData name="Lucía Gorostidi García" userId="47dd1ba9af7dc0f3" providerId="LiveId" clId="{8734308C-A9AE-44FA-85D3-9019A7E7BCE7}" dt="2024-09-08T21:22:39.020" v="2121" actId="478"/>
          <ac:grpSpMkLst>
            <pc:docMk/>
            <pc:sldMk cId="0" sldId="298"/>
            <ac:grpSpMk id="569" creationId="{00000000-0000-0000-0000-000000000000}"/>
          </ac:grpSpMkLst>
        </pc:grpChg>
        <pc:grpChg chg="del">
          <ac:chgData name="Lucía Gorostidi García" userId="47dd1ba9af7dc0f3" providerId="LiveId" clId="{8734308C-A9AE-44FA-85D3-9019A7E7BCE7}" dt="2024-09-08T21:21:23.387" v="2086" actId="478"/>
          <ac:grpSpMkLst>
            <pc:docMk/>
            <pc:sldMk cId="0" sldId="298"/>
            <ac:grpSpMk id="572" creationId="{00000000-0000-0000-0000-000000000000}"/>
          </ac:grpSpMkLst>
        </pc:grpChg>
      </pc:sldChg>
      <pc:sldChg chg="addSp delSp modSp mod ord">
        <pc:chgData name="Lucía Gorostidi García" userId="47dd1ba9af7dc0f3" providerId="LiveId" clId="{8734308C-A9AE-44FA-85D3-9019A7E7BCE7}" dt="2024-09-08T21:24:06.998" v="2194" actId="20577"/>
        <pc:sldMkLst>
          <pc:docMk/>
          <pc:sldMk cId="0" sldId="299"/>
        </pc:sldMkLst>
        <pc:spChg chg="add mod">
          <ac:chgData name="Lucía Gorostidi García" userId="47dd1ba9af7dc0f3" providerId="LiveId" clId="{8734308C-A9AE-44FA-85D3-9019A7E7BCE7}" dt="2024-09-08T21:18:14.223" v="1978"/>
          <ac:spMkLst>
            <pc:docMk/>
            <pc:sldMk cId="0" sldId="299"/>
            <ac:spMk id="2" creationId="{1E23A97E-E0A4-B561-1350-078FA7B622E3}"/>
          </ac:spMkLst>
        </pc:spChg>
        <pc:spChg chg="add mod">
          <ac:chgData name="Lucía Gorostidi García" userId="47dd1ba9af7dc0f3" providerId="LiveId" clId="{8734308C-A9AE-44FA-85D3-9019A7E7BCE7}" dt="2024-09-08T21:24:06.998" v="2194" actId="20577"/>
          <ac:spMkLst>
            <pc:docMk/>
            <pc:sldMk cId="0" sldId="299"/>
            <ac:spMk id="3" creationId="{1D9FDCF4-3A57-271A-FA11-926811580F18}"/>
          </ac:spMkLst>
        </pc:spChg>
        <pc:spChg chg="mod">
          <ac:chgData name="Lucía Gorostidi García" userId="47dd1ba9af7dc0f3" providerId="LiveId" clId="{8734308C-A9AE-44FA-85D3-9019A7E7BCE7}" dt="2024-09-08T21:18:53.634" v="2010" actId="1076"/>
          <ac:spMkLst>
            <pc:docMk/>
            <pc:sldMk cId="0" sldId="299"/>
            <ac:spMk id="593" creationId="{00000000-0000-0000-0000-000000000000}"/>
          </ac:spMkLst>
        </pc:spChg>
        <pc:spChg chg="del">
          <ac:chgData name="Lucía Gorostidi García" userId="47dd1ba9af7dc0f3" providerId="LiveId" clId="{8734308C-A9AE-44FA-85D3-9019A7E7BCE7}" dt="2024-09-08T21:18:12.418" v="1976" actId="478"/>
          <ac:spMkLst>
            <pc:docMk/>
            <pc:sldMk cId="0" sldId="299"/>
            <ac:spMk id="594" creationId="{00000000-0000-0000-0000-000000000000}"/>
          </ac:spMkLst>
        </pc:spChg>
        <pc:spChg chg="mod">
          <ac:chgData name="Lucía Gorostidi García" userId="47dd1ba9af7dc0f3" providerId="LiveId" clId="{8734308C-A9AE-44FA-85D3-9019A7E7BCE7}" dt="2024-09-08T21:18:49.131" v="2009" actId="207"/>
          <ac:spMkLst>
            <pc:docMk/>
            <pc:sldMk cId="0" sldId="299"/>
            <ac:spMk id="595" creationId="{00000000-0000-0000-0000-000000000000}"/>
          </ac:spMkLst>
        </pc:spChg>
        <pc:grpChg chg="del">
          <ac:chgData name="Lucía Gorostidi García" userId="47dd1ba9af7dc0f3" providerId="LiveId" clId="{8734308C-A9AE-44FA-85D3-9019A7E7BCE7}" dt="2024-09-08T21:18:13.987" v="1977" actId="478"/>
          <ac:grpSpMkLst>
            <pc:docMk/>
            <pc:sldMk cId="0" sldId="299"/>
            <ac:grpSpMk id="590" creationId="{00000000-0000-0000-0000-000000000000}"/>
          </ac:grpSpMkLst>
        </pc:grpChg>
      </pc:sldChg>
      <pc:sldChg chg="addSp delSp modSp mod ord">
        <pc:chgData name="Lucía Gorostidi García" userId="47dd1ba9af7dc0f3" providerId="LiveId" clId="{8734308C-A9AE-44FA-85D3-9019A7E7BCE7}" dt="2024-09-08T21:24:11.845" v="2197" actId="20577"/>
        <pc:sldMkLst>
          <pc:docMk/>
          <pc:sldMk cId="0" sldId="300"/>
        </pc:sldMkLst>
        <pc:spChg chg="add mod">
          <ac:chgData name="Lucía Gorostidi García" userId="47dd1ba9af7dc0f3" providerId="LiveId" clId="{8734308C-A9AE-44FA-85D3-9019A7E7BCE7}" dt="2024-09-08T21:19:05.433" v="2013"/>
          <ac:spMkLst>
            <pc:docMk/>
            <pc:sldMk cId="0" sldId="300"/>
            <ac:spMk id="2" creationId="{B507A50A-E94D-5DC4-5F27-425306DBED94}"/>
          </ac:spMkLst>
        </pc:spChg>
        <pc:spChg chg="add mod">
          <ac:chgData name="Lucía Gorostidi García" userId="47dd1ba9af7dc0f3" providerId="LiveId" clId="{8734308C-A9AE-44FA-85D3-9019A7E7BCE7}" dt="2024-09-08T21:24:11.845" v="2197" actId="20577"/>
          <ac:spMkLst>
            <pc:docMk/>
            <pc:sldMk cId="0" sldId="300"/>
            <ac:spMk id="3" creationId="{D8166B80-3251-D53D-939E-EC5D03A176BA}"/>
          </ac:spMkLst>
        </pc:spChg>
        <pc:spChg chg="del">
          <ac:chgData name="Lucía Gorostidi García" userId="47dd1ba9af7dc0f3" providerId="LiveId" clId="{8734308C-A9AE-44FA-85D3-9019A7E7BCE7}" dt="2024-09-08T21:19:03.534" v="2011" actId="478"/>
          <ac:spMkLst>
            <pc:docMk/>
            <pc:sldMk cId="0" sldId="300"/>
            <ac:spMk id="612" creationId="{00000000-0000-0000-0000-000000000000}"/>
          </ac:spMkLst>
        </pc:spChg>
        <pc:spChg chg="mod">
          <ac:chgData name="Lucía Gorostidi García" userId="47dd1ba9af7dc0f3" providerId="LiveId" clId="{8734308C-A9AE-44FA-85D3-9019A7E7BCE7}" dt="2024-09-08T21:21:10.834" v="2083" actId="12"/>
          <ac:spMkLst>
            <pc:docMk/>
            <pc:sldMk cId="0" sldId="300"/>
            <ac:spMk id="613" creationId="{00000000-0000-0000-0000-000000000000}"/>
          </ac:spMkLst>
        </pc:spChg>
        <pc:grpChg chg="del">
          <ac:chgData name="Lucía Gorostidi García" userId="47dd1ba9af7dc0f3" providerId="LiveId" clId="{8734308C-A9AE-44FA-85D3-9019A7E7BCE7}" dt="2024-09-08T21:19:04.584" v="2012" actId="478"/>
          <ac:grpSpMkLst>
            <pc:docMk/>
            <pc:sldMk cId="0" sldId="300"/>
            <ac:grpSpMk id="608" creationId="{00000000-0000-0000-0000-000000000000}"/>
          </ac:grpSpMkLst>
        </pc:grpChg>
      </pc:sldChg>
      <pc:sldChg chg="addSp delSp modSp del mod">
        <pc:chgData name="Lucía Gorostidi García" userId="47dd1ba9af7dc0f3" providerId="LiveId" clId="{8734308C-A9AE-44FA-85D3-9019A7E7BCE7}" dt="2024-09-08T20:01:51.979" v="294" actId="47"/>
        <pc:sldMkLst>
          <pc:docMk/>
          <pc:sldMk cId="3306393055" sldId="301"/>
        </pc:sldMkLst>
        <pc:spChg chg="add del mod">
          <ac:chgData name="Lucía Gorostidi García" userId="47dd1ba9af7dc0f3" providerId="LiveId" clId="{8734308C-A9AE-44FA-85D3-9019A7E7BCE7}" dt="2024-09-08T19:56:16.125" v="210" actId="478"/>
          <ac:spMkLst>
            <pc:docMk/>
            <pc:sldMk cId="3306393055" sldId="301"/>
            <ac:spMk id="2" creationId="{1C033171-E01B-16F7-8338-AB946464B6B7}"/>
          </ac:spMkLst>
        </pc:spChg>
        <pc:spChg chg="add del mod">
          <ac:chgData name="Lucía Gorostidi García" userId="47dd1ba9af7dc0f3" providerId="LiveId" clId="{8734308C-A9AE-44FA-85D3-9019A7E7BCE7}" dt="2024-09-08T20:01:45.787" v="292" actId="21"/>
          <ac:spMkLst>
            <pc:docMk/>
            <pc:sldMk cId="3306393055" sldId="301"/>
            <ac:spMk id="3" creationId="{230A07A0-1F1C-3DD2-AB84-E61F4858DC7A}"/>
          </ac:spMkLst>
        </pc:spChg>
        <pc:spChg chg="del mod">
          <ac:chgData name="Lucía Gorostidi García" userId="47dd1ba9af7dc0f3" providerId="LiveId" clId="{8734308C-A9AE-44FA-85D3-9019A7E7BCE7}" dt="2024-09-08T20:01:45.787" v="292" actId="21"/>
          <ac:spMkLst>
            <pc:docMk/>
            <pc:sldMk cId="3306393055" sldId="301"/>
            <ac:spMk id="4" creationId="{A5696CF3-5E04-4CD8-CA15-13EF510E4593}"/>
          </ac:spMkLst>
        </pc:spChg>
        <pc:spChg chg="add del mod">
          <ac:chgData name="Lucía Gorostidi García" userId="47dd1ba9af7dc0f3" providerId="LiveId" clId="{8734308C-A9AE-44FA-85D3-9019A7E7BCE7}" dt="2024-09-08T19:56:00.721" v="208" actId="478"/>
          <ac:spMkLst>
            <pc:docMk/>
            <pc:sldMk cId="3306393055" sldId="301"/>
            <ac:spMk id="6" creationId="{8E91AE77-8DD0-E5AF-0A53-75AD1DF26C87}"/>
          </ac:spMkLst>
        </pc:spChg>
        <pc:spChg chg="add mod">
          <ac:chgData name="Lucía Gorostidi García" userId="47dd1ba9af7dc0f3" providerId="LiveId" clId="{8734308C-A9AE-44FA-85D3-9019A7E7BCE7}" dt="2024-09-08T19:55:55.887" v="207"/>
          <ac:spMkLst>
            <pc:docMk/>
            <pc:sldMk cId="3306393055" sldId="301"/>
            <ac:spMk id="7" creationId="{1AD0360B-09D2-B08F-EB23-AD35C422830A}"/>
          </ac:spMkLst>
        </pc:spChg>
        <pc:spChg chg="add mod">
          <ac:chgData name="Lucía Gorostidi García" userId="47dd1ba9af7dc0f3" providerId="LiveId" clId="{8734308C-A9AE-44FA-85D3-9019A7E7BCE7}" dt="2024-09-08T19:55:55.887" v="207"/>
          <ac:spMkLst>
            <pc:docMk/>
            <pc:sldMk cId="3306393055" sldId="301"/>
            <ac:spMk id="8" creationId="{5D18F637-BF0F-2623-C49D-1A09B24F6D21}"/>
          </ac:spMkLst>
        </pc:spChg>
        <pc:spChg chg="add mod">
          <ac:chgData name="Lucía Gorostidi García" userId="47dd1ba9af7dc0f3" providerId="LiveId" clId="{8734308C-A9AE-44FA-85D3-9019A7E7BCE7}" dt="2024-09-08T19:55:55.887" v="207"/>
          <ac:spMkLst>
            <pc:docMk/>
            <pc:sldMk cId="3306393055" sldId="301"/>
            <ac:spMk id="9" creationId="{89073874-B120-846E-917B-1667CD0B65CC}"/>
          </ac:spMkLst>
        </pc:spChg>
        <pc:spChg chg="add mod">
          <ac:chgData name="Lucía Gorostidi García" userId="47dd1ba9af7dc0f3" providerId="LiveId" clId="{8734308C-A9AE-44FA-85D3-9019A7E7BCE7}" dt="2024-09-08T19:58:34.022" v="269" actId="20577"/>
          <ac:spMkLst>
            <pc:docMk/>
            <pc:sldMk cId="3306393055" sldId="301"/>
            <ac:spMk id="11" creationId="{757FEC69-5484-E319-8292-91CAE884F789}"/>
          </ac:spMkLst>
        </pc:spChg>
        <pc:spChg chg="add del mod">
          <ac:chgData name="Lucía Gorostidi García" userId="47dd1ba9af7dc0f3" providerId="LiveId" clId="{8734308C-A9AE-44FA-85D3-9019A7E7BCE7}" dt="2024-09-08T20:01:45.787" v="292" actId="21"/>
          <ac:spMkLst>
            <pc:docMk/>
            <pc:sldMk cId="3306393055" sldId="301"/>
            <ac:spMk id="12" creationId="{A0BA360C-A42D-806A-3D10-5B5B7824F6C5}"/>
          </ac:spMkLst>
        </pc:spChg>
        <pc:spChg chg="add del mod">
          <ac:chgData name="Lucía Gorostidi García" userId="47dd1ba9af7dc0f3" providerId="LiveId" clId="{8734308C-A9AE-44FA-85D3-9019A7E7BCE7}" dt="2024-09-08T20:01:45.787" v="292" actId="21"/>
          <ac:spMkLst>
            <pc:docMk/>
            <pc:sldMk cId="3306393055" sldId="301"/>
            <ac:spMk id="13" creationId="{24D6884A-C1E6-BDB9-4277-FAB9329B989B}"/>
          </ac:spMkLst>
        </pc:spChg>
        <pc:spChg chg="add del mod">
          <ac:chgData name="Lucía Gorostidi García" userId="47dd1ba9af7dc0f3" providerId="LiveId" clId="{8734308C-A9AE-44FA-85D3-9019A7E7BCE7}" dt="2024-09-08T20:01:45.787" v="292" actId="21"/>
          <ac:spMkLst>
            <pc:docMk/>
            <pc:sldMk cId="3306393055" sldId="301"/>
            <ac:spMk id="14" creationId="{AB8556CA-A863-DC07-D6B4-B7456CF66226}"/>
          </ac:spMkLst>
        </pc:spChg>
        <pc:spChg chg="add del mod">
          <ac:chgData name="Lucía Gorostidi García" userId="47dd1ba9af7dc0f3" providerId="LiveId" clId="{8734308C-A9AE-44FA-85D3-9019A7E7BCE7}" dt="2024-09-08T19:59:00.986" v="272"/>
          <ac:spMkLst>
            <pc:docMk/>
            <pc:sldMk cId="3306393055" sldId="301"/>
            <ac:spMk id="15" creationId="{0D40BFE6-A62E-7EF0-56B3-98B8C0BB8245}"/>
          </ac:spMkLst>
        </pc:spChg>
        <pc:spChg chg="add del mod">
          <ac:chgData name="Lucía Gorostidi García" userId="47dd1ba9af7dc0f3" providerId="LiveId" clId="{8734308C-A9AE-44FA-85D3-9019A7E7BCE7}" dt="2024-09-08T20:01:14.824" v="284" actId="21"/>
          <ac:spMkLst>
            <pc:docMk/>
            <pc:sldMk cId="3306393055" sldId="301"/>
            <ac:spMk id="17" creationId="{EC7C66FD-D052-E820-1438-8020EE64CA0D}"/>
          </ac:spMkLst>
        </pc:spChg>
        <pc:spChg chg="add mod">
          <ac:chgData name="Lucía Gorostidi García" userId="47dd1ba9af7dc0f3" providerId="LiveId" clId="{8734308C-A9AE-44FA-85D3-9019A7E7BCE7}" dt="2024-09-08T20:01:45.787" v="292" actId="21"/>
          <ac:spMkLst>
            <pc:docMk/>
            <pc:sldMk cId="3306393055" sldId="301"/>
            <ac:spMk id="19" creationId="{69DF8D75-960E-372C-EB34-BAD09D9A9B61}"/>
          </ac:spMkLst>
        </pc:spChg>
      </pc:sldChg>
      <pc:sldChg chg="addSp delSp modSp mod">
        <pc:chgData name="Lucía Gorostidi García" userId="47dd1ba9af7dc0f3" providerId="LiveId" clId="{8734308C-A9AE-44FA-85D3-9019A7E7BCE7}" dt="2024-09-08T21:23:53.432" v="2191" actId="2710"/>
        <pc:sldMkLst>
          <pc:docMk/>
          <pc:sldMk cId="0" sldId="302"/>
        </pc:sldMkLst>
        <pc:spChg chg="add mod">
          <ac:chgData name="Lucía Gorostidi García" userId="47dd1ba9af7dc0f3" providerId="LiveId" clId="{8734308C-A9AE-44FA-85D3-9019A7E7BCE7}" dt="2024-09-08T21:23:13.710" v="2135"/>
          <ac:spMkLst>
            <pc:docMk/>
            <pc:sldMk cId="0" sldId="302"/>
            <ac:spMk id="2" creationId="{5E6452B5-4CE9-3A74-688B-251C862F1915}"/>
          </ac:spMkLst>
        </pc:spChg>
        <pc:spChg chg="add mod">
          <ac:chgData name="Lucía Gorostidi García" userId="47dd1ba9af7dc0f3" providerId="LiveId" clId="{8734308C-A9AE-44FA-85D3-9019A7E7BCE7}" dt="2024-09-08T21:23:25.563" v="2181" actId="20577"/>
          <ac:spMkLst>
            <pc:docMk/>
            <pc:sldMk cId="0" sldId="302"/>
            <ac:spMk id="3" creationId="{DAE9C0D2-DCB6-3532-6F60-7B4353F6797F}"/>
          </ac:spMkLst>
        </pc:spChg>
        <pc:spChg chg="del">
          <ac:chgData name="Lucía Gorostidi García" userId="47dd1ba9af7dc0f3" providerId="LiveId" clId="{8734308C-A9AE-44FA-85D3-9019A7E7BCE7}" dt="2024-09-08T21:23:09.222" v="2133" actId="478"/>
          <ac:spMkLst>
            <pc:docMk/>
            <pc:sldMk cId="0" sldId="302"/>
            <ac:spMk id="648" creationId="{00000000-0000-0000-0000-000000000000}"/>
          </ac:spMkLst>
        </pc:spChg>
        <pc:spChg chg="mod">
          <ac:chgData name="Lucía Gorostidi García" userId="47dd1ba9af7dc0f3" providerId="LiveId" clId="{8734308C-A9AE-44FA-85D3-9019A7E7BCE7}" dt="2024-09-08T21:23:38.419" v="2186" actId="1076"/>
          <ac:spMkLst>
            <pc:docMk/>
            <pc:sldMk cId="0" sldId="302"/>
            <ac:spMk id="664" creationId="{00000000-0000-0000-0000-000000000000}"/>
          </ac:spMkLst>
        </pc:spChg>
        <pc:spChg chg="mod">
          <ac:chgData name="Lucía Gorostidi García" userId="47dd1ba9af7dc0f3" providerId="LiveId" clId="{8734308C-A9AE-44FA-85D3-9019A7E7BCE7}" dt="2024-09-08T21:23:36.001" v="2185" actId="1076"/>
          <ac:spMkLst>
            <pc:docMk/>
            <pc:sldMk cId="0" sldId="302"/>
            <ac:spMk id="665" creationId="{00000000-0000-0000-0000-000000000000}"/>
          </ac:spMkLst>
        </pc:spChg>
        <pc:spChg chg="mod">
          <ac:chgData name="Lucía Gorostidi García" userId="47dd1ba9af7dc0f3" providerId="LiveId" clId="{8734308C-A9AE-44FA-85D3-9019A7E7BCE7}" dt="2024-09-08T21:23:31.116" v="2183" actId="1076"/>
          <ac:spMkLst>
            <pc:docMk/>
            <pc:sldMk cId="0" sldId="302"/>
            <ac:spMk id="666" creationId="{00000000-0000-0000-0000-000000000000}"/>
          </ac:spMkLst>
        </pc:spChg>
        <pc:spChg chg="mod">
          <ac:chgData name="Lucía Gorostidi García" userId="47dd1ba9af7dc0f3" providerId="LiveId" clId="{8734308C-A9AE-44FA-85D3-9019A7E7BCE7}" dt="2024-09-08T21:23:34.021" v="2184" actId="1076"/>
          <ac:spMkLst>
            <pc:docMk/>
            <pc:sldMk cId="0" sldId="302"/>
            <ac:spMk id="667" creationId="{00000000-0000-0000-0000-000000000000}"/>
          </ac:spMkLst>
        </pc:spChg>
        <pc:spChg chg="del mod">
          <ac:chgData name="Lucía Gorostidi García" userId="47dd1ba9af7dc0f3" providerId="LiveId" clId="{8734308C-A9AE-44FA-85D3-9019A7E7BCE7}" dt="2024-09-08T21:23:28.622" v="2182" actId="478"/>
          <ac:spMkLst>
            <pc:docMk/>
            <pc:sldMk cId="0" sldId="302"/>
            <ac:spMk id="668" creationId="{00000000-0000-0000-0000-000000000000}"/>
          </ac:spMkLst>
        </pc:spChg>
        <pc:spChg chg="mod">
          <ac:chgData name="Lucía Gorostidi García" userId="47dd1ba9af7dc0f3" providerId="LiveId" clId="{8734308C-A9AE-44FA-85D3-9019A7E7BCE7}" dt="2024-09-08T21:23:53.432" v="2191" actId="2710"/>
          <ac:spMkLst>
            <pc:docMk/>
            <pc:sldMk cId="0" sldId="302"/>
            <ac:spMk id="669" creationId="{00000000-0000-0000-0000-000000000000}"/>
          </ac:spMkLst>
        </pc:spChg>
        <pc:grpChg chg="del">
          <ac:chgData name="Lucía Gorostidi García" userId="47dd1ba9af7dc0f3" providerId="LiveId" clId="{8734308C-A9AE-44FA-85D3-9019A7E7BCE7}" dt="2024-09-08T21:23:08.438" v="2132" actId="478"/>
          <ac:grpSpMkLst>
            <pc:docMk/>
            <pc:sldMk cId="0" sldId="302"/>
            <ac:grpSpMk id="661" creationId="{00000000-0000-0000-0000-000000000000}"/>
          </ac:grpSpMkLst>
        </pc:grpChg>
      </pc:sldChg>
      <pc:sldChg chg="addSp delSp modSp mod">
        <pc:chgData name="Lucía Gorostidi García" userId="47dd1ba9af7dc0f3" providerId="LiveId" clId="{8734308C-A9AE-44FA-85D3-9019A7E7BCE7}" dt="2024-09-08T21:29:13.314" v="2315" actId="1076"/>
        <pc:sldMkLst>
          <pc:docMk/>
          <pc:sldMk cId="0" sldId="303"/>
        </pc:sldMkLst>
        <pc:spChg chg="add mod">
          <ac:chgData name="Lucía Gorostidi García" userId="47dd1ba9af7dc0f3" providerId="LiveId" clId="{8734308C-A9AE-44FA-85D3-9019A7E7BCE7}" dt="2024-09-08T21:24:43.414" v="2207"/>
          <ac:spMkLst>
            <pc:docMk/>
            <pc:sldMk cId="0" sldId="303"/>
            <ac:spMk id="2" creationId="{6ACE1840-FE44-876D-CFD2-4C2E980D8EC8}"/>
          </ac:spMkLst>
        </pc:spChg>
        <pc:spChg chg="add mod">
          <ac:chgData name="Lucía Gorostidi García" userId="47dd1ba9af7dc0f3" providerId="LiveId" clId="{8734308C-A9AE-44FA-85D3-9019A7E7BCE7}" dt="2024-09-08T21:24:45.910" v="2211" actId="20577"/>
          <ac:spMkLst>
            <pc:docMk/>
            <pc:sldMk cId="0" sldId="303"/>
            <ac:spMk id="3" creationId="{50B1891C-6A87-9E7C-9C14-E2F62FAD2F27}"/>
          </ac:spMkLst>
        </pc:spChg>
        <pc:spChg chg="add mod">
          <ac:chgData name="Lucía Gorostidi García" userId="47dd1ba9af7dc0f3" providerId="LiveId" clId="{8734308C-A9AE-44FA-85D3-9019A7E7BCE7}" dt="2024-09-08T21:29:01.489" v="2312" actId="1076"/>
          <ac:spMkLst>
            <pc:docMk/>
            <pc:sldMk cId="0" sldId="303"/>
            <ac:spMk id="4" creationId="{9603B185-C5CE-2053-4BD3-7A920A120BC8}"/>
          </ac:spMkLst>
        </pc:spChg>
        <pc:spChg chg="add mod">
          <ac:chgData name="Lucía Gorostidi García" userId="47dd1ba9af7dc0f3" providerId="LiveId" clId="{8734308C-A9AE-44FA-85D3-9019A7E7BCE7}" dt="2024-09-08T21:29:13.314" v="2315" actId="1076"/>
          <ac:spMkLst>
            <pc:docMk/>
            <pc:sldMk cId="0" sldId="303"/>
            <ac:spMk id="5" creationId="{4D8F0716-9ADC-BE24-253B-8637889FB419}"/>
          </ac:spMkLst>
        </pc:spChg>
        <pc:spChg chg="del">
          <ac:chgData name="Lucía Gorostidi García" userId="47dd1ba9af7dc0f3" providerId="LiveId" clId="{8734308C-A9AE-44FA-85D3-9019A7E7BCE7}" dt="2024-09-08T21:24:40.006" v="2204" actId="478"/>
          <ac:spMkLst>
            <pc:docMk/>
            <pc:sldMk cId="0" sldId="303"/>
            <ac:spMk id="670" creationId="{00000000-0000-0000-0000-000000000000}"/>
          </ac:spMkLst>
        </pc:spChg>
        <pc:spChg chg="del">
          <ac:chgData name="Lucía Gorostidi García" userId="47dd1ba9af7dc0f3" providerId="LiveId" clId="{8734308C-A9AE-44FA-85D3-9019A7E7BCE7}" dt="2024-09-08T21:24:43.037" v="2206" actId="478"/>
          <ac:spMkLst>
            <pc:docMk/>
            <pc:sldMk cId="0" sldId="303"/>
            <ac:spMk id="686" creationId="{00000000-0000-0000-0000-000000000000}"/>
          </ac:spMkLst>
        </pc:spChg>
        <pc:spChg chg="mod">
          <ac:chgData name="Lucía Gorostidi García" userId="47dd1ba9af7dc0f3" providerId="LiveId" clId="{8734308C-A9AE-44FA-85D3-9019A7E7BCE7}" dt="2024-09-08T21:26:36.324" v="2272" actId="207"/>
          <ac:spMkLst>
            <pc:docMk/>
            <pc:sldMk cId="0" sldId="303"/>
            <ac:spMk id="687" creationId="{00000000-0000-0000-0000-000000000000}"/>
          </ac:spMkLst>
        </pc:spChg>
        <pc:spChg chg="del mod">
          <ac:chgData name="Lucía Gorostidi García" userId="47dd1ba9af7dc0f3" providerId="LiveId" clId="{8734308C-A9AE-44FA-85D3-9019A7E7BCE7}" dt="2024-09-08T21:25:43.154" v="2227" actId="478"/>
          <ac:spMkLst>
            <pc:docMk/>
            <pc:sldMk cId="0" sldId="303"/>
            <ac:spMk id="688" creationId="{00000000-0000-0000-0000-000000000000}"/>
          </ac:spMkLst>
        </pc:spChg>
        <pc:grpChg chg="del">
          <ac:chgData name="Lucía Gorostidi García" userId="47dd1ba9af7dc0f3" providerId="LiveId" clId="{8734308C-A9AE-44FA-85D3-9019A7E7BCE7}" dt="2024-09-08T21:25:07.356" v="2219" actId="478"/>
          <ac:grpSpMkLst>
            <pc:docMk/>
            <pc:sldMk cId="0" sldId="303"/>
            <ac:grpSpMk id="671" creationId="{00000000-0000-0000-0000-000000000000}"/>
          </ac:grpSpMkLst>
        </pc:grpChg>
        <pc:grpChg chg="del">
          <ac:chgData name="Lucía Gorostidi García" userId="47dd1ba9af7dc0f3" providerId="LiveId" clId="{8734308C-A9AE-44FA-85D3-9019A7E7BCE7}" dt="2024-09-08T21:25:07.921" v="2220" actId="478"/>
          <ac:grpSpMkLst>
            <pc:docMk/>
            <pc:sldMk cId="0" sldId="303"/>
            <ac:grpSpMk id="674" creationId="{00000000-0000-0000-0000-000000000000}"/>
          </ac:grpSpMkLst>
        </pc:grpChg>
        <pc:grpChg chg="del">
          <ac:chgData name="Lucía Gorostidi García" userId="47dd1ba9af7dc0f3" providerId="LiveId" clId="{8734308C-A9AE-44FA-85D3-9019A7E7BCE7}" dt="2024-09-08T21:24:40.713" v="2205" actId="478"/>
          <ac:grpSpMkLst>
            <pc:docMk/>
            <pc:sldMk cId="0" sldId="303"/>
            <ac:grpSpMk id="683" creationId="{00000000-0000-0000-0000-000000000000}"/>
          </ac:grpSpMkLst>
        </pc:grpChg>
      </pc:sldChg>
      <pc:sldChg chg="del">
        <pc:chgData name="Lucía Gorostidi García" userId="47dd1ba9af7dc0f3" providerId="LiveId" clId="{8734308C-A9AE-44FA-85D3-9019A7E7BCE7}" dt="2024-09-08T21:26:06.601" v="2271" actId="47"/>
        <pc:sldMkLst>
          <pc:docMk/>
          <pc:sldMk cId="0" sldId="305"/>
        </pc:sldMkLst>
      </pc:sldChg>
      <pc:sldChg chg="addSp delSp modSp mod">
        <pc:chgData name="Lucía Gorostidi García" userId="47dd1ba9af7dc0f3" providerId="LiveId" clId="{8734308C-A9AE-44FA-85D3-9019A7E7BCE7}" dt="2024-09-08T21:28:53.229" v="2310" actId="1076"/>
        <pc:sldMkLst>
          <pc:docMk/>
          <pc:sldMk cId="0" sldId="306"/>
        </pc:sldMkLst>
        <pc:spChg chg="add del mod">
          <ac:chgData name="Lucía Gorostidi García" userId="47dd1ba9af7dc0f3" providerId="LiveId" clId="{8734308C-A9AE-44FA-85D3-9019A7E7BCE7}" dt="2024-09-08T21:26:52.945" v="2277" actId="478"/>
          <ac:spMkLst>
            <pc:docMk/>
            <pc:sldMk cId="0" sldId="306"/>
            <ac:spMk id="2" creationId="{85389677-A927-C5C7-7D9A-72426E842468}"/>
          </ac:spMkLst>
        </pc:spChg>
        <pc:spChg chg="add del mod">
          <ac:chgData name="Lucía Gorostidi García" userId="47dd1ba9af7dc0f3" providerId="LiveId" clId="{8734308C-A9AE-44FA-85D3-9019A7E7BCE7}" dt="2024-09-08T21:26:52.945" v="2277" actId="478"/>
          <ac:spMkLst>
            <pc:docMk/>
            <pc:sldMk cId="0" sldId="306"/>
            <ac:spMk id="3" creationId="{24C25AF2-F44C-28AA-5579-84D6348DCFF7}"/>
          </ac:spMkLst>
        </pc:spChg>
        <pc:spChg chg="add mod">
          <ac:chgData name="Lucía Gorostidi García" userId="47dd1ba9af7dc0f3" providerId="LiveId" clId="{8734308C-A9AE-44FA-85D3-9019A7E7BCE7}" dt="2024-09-08T21:26:59.190" v="2278"/>
          <ac:spMkLst>
            <pc:docMk/>
            <pc:sldMk cId="0" sldId="306"/>
            <ac:spMk id="4" creationId="{ED282BEC-13DC-D686-8F33-7F18031A3D47}"/>
          </ac:spMkLst>
        </pc:spChg>
        <pc:spChg chg="add mod">
          <ac:chgData name="Lucía Gorostidi García" userId="47dd1ba9af7dc0f3" providerId="LiveId" clId="{8734308C-A9AE-44FA-85D3-9019A7E7BCE7}" dt="2024-09-08T21:27:04.593" v="2285" actId="20577"/>
          <ac:spMkLst>
            <pc:docMk/>
            <pc:sldMk cId="0" sldId="306"/>
            <ac:spMk id="5" creationId="{06C75331-1959-9F07-2CEB-69E957AEC4EF}"/>
          </ac:spMkLst>
        </pc:spChg>
        <pc:spChg chg="add mod">
          <ac:chgData name="Lucía Gorostidi García" userId="47dd1ba9af7dc0f3" providerId="LiveId" clId="{8734308C-A9AE-44FA-85D3-9019A7E7BCE7}" dt="2024-09-08T21:28:49.004" v="2309" actId="1076"/>
          <ac:spMkLst>
            <pc:docMk/>
            <pc:sldMk cId="0" sldId="306"/>
            <ac:spMk id="6" creationId="{CB1C5700-DC28-746A-2CE6-69A91F1B053D}"/>
          </ac:spMkLst>
        </pc:spChg>
        <pc:spChg chg="add mod">
          <ac:chgData name="Lucía Gorostidi García" userId="47dd1ba9af7dc0f3" providerId="LiveId" clId="{8734308C-A9AE-44FA-85D3-9019A7E7BCE7}" dt="2024-09-08T21:28:53.229" v="2310" actId="1076"/>
          <ac:spMkLst>
            <pc:docMk/>
            <pc:sldMk cId="0" sldId="306"/>
            <ac:spMk id="7" creationId="{30FBD37D-E4B9-C19E-AA9A-5295AECF056C}"/>
          </ac:spMkLst>
        </pc:spChg>
        <pc:spChg chg="del">
          <ac:chgData name="Lucía Gorostidi García" userId="47dd1ba9af7dc0f3" providerId="LiveId" clId="{8734308C-A9AE-44FA-85D3-9019A7E7BCE7}" dt="2024-09-08T21:26:45.097" v="2274" actId="478"/>
          <ac:spMkLst>
            <pc:docMk/>
            <pc:sldMk cId="0" sldId="306"/>
            <ac:spMk id="728" creationId="{00000000-0000-0000-0000-000000000000}"/>
          </ac:spMkLst>
        </pc:spChg>
        <pc:spChg chg="del">
          <ac:chgData name="Lucía Gorostidi García" userId="47dd1ba9af7dc0f3" providerId="LiveId" clId="{8734308C-A9AE-44FA-85D3-9019A7E7BCE7}" dt="2024-09-08T21:26:46.321" v="2275" actId="478"/>
          <ac:spMkLst>
            <pc:docMk/>
            <pc:sldMk cId="0" sldId="306"/>
            <ac:spMk id="744" creationId="{00000000-0000-0000-0000-000000000000}"/>
          </ac:spMkLst>
        </pc:spChg>
        <pc:spChg chg="mod">
          <ac:chgData name="Lucía Gorostidi García" userId="47dd1ba9af7dc0f3" providerId="LiveId" clId="{8734308C-A9AE-44FA-85D3-9019A7E7BCE7}" dt="2024-09-08T21:28:38.730" v="2306" actId="1076"/>
          <ac:spMkLst>
            <pc:docMk/>
            <pc:sldMk cId="0" sldId="306"/>
            <ac:spMk id="745" creationId="{00000000-0000-0000-0000-000000000000}"/>
          </ac:spMkLst>
        </pc:spChg>
        <pc:spChg chg="del">
          <ac:chgData name="Lucía Gorostidi García" userId="47dd1ba9af7dc0f3" providerId="LiveId" clId="{8734308C-A9AE-44FA-85D3-9019A7E7BCE7}" dt="2024-09-08T21:27:13.463" v="2288" actId="478"/>
          <ac:spMkLst>
            <pc:docMk/>
            <pc:sldMk cId="0" sldId="306"/>
            <ac:spMk id="746" creationId="{00000000-0000-0000-0000-000000000000}"/>
          </ac:spMkLst>
        </pc:spChg>
        <pc:grpChg chg="del">
          <ac:chgData name="Lucía Gorostidi García" userId="47dd1ba9af7dc0f3" providerId="LiveId" clId="{8734308C-A9AE-44FA-85D3-9019A7E7BCE7}" dt="2024-09-08T21:26:43.983" v="2273" actId="478"/>
          <ac:grpSpMkLst>
            <pc:docMk/>
            <pc:sldMk cId="0" sldId="306"/>
            <ac:grpSpMk id="741" creationId="{00000000-0000-0000-0000-000000000000}"/>
          </ac:grpSpMkLst>
        </pc:grpChg>
      </pc:sldChg>
      <pc:sldChg chg="del">
        <pc:chgData name="Lucía Gorostidi García" userId="47dd1ba9af7dc0f3" providerId="LiveId" clId="{8734308C-A9AE-44FA-85D3-9019A7E7BCE7}" dt="2024-09-08T21:28:57.039" v="2311" actId="47"/>
        <pc:sldMkLst>
          <pc:docMk/>
          <pc:sldMk cId="0" sldId="307"/>
        </pc:sldMkLst>
      </pc:sldChg>
      <pc:sldChg chg="addSp delSp modSp mod">
        <pc:chgData name="Lucía Gorostidi García" userId="47dd1ba9af7dc0f3" providerId="LiveId" clId="{8734308C-A9AE-44FA-85D3-9019A7E7BCE7}" dt="2024-09-08T21:36:26.547" v="2491" actId="207"/>
        <pc:sldMkLst>
          <pc:docMk/>
          <pc:sldMk cId="0" sldId="308"/>
        </pc:sldMkLst>
        <pc:spChg chg="add mod">
          <ac:chgData name="Lucía Gorostidi García" userId="47dd1ba9af7dc0f3" providerId="LiveId" clId="{8734308C-A9AE-44FA-85D3-9019A7E7BCE7}" dt="2024-09-08T21:29:22.364" v="2316"/>
          <ac:spMkLst>
            <pc:docMk/>
            <pc:sldMk cId="0" sldId="308"/>
            <ac:spMk id="2" creationId="{7C3A643E-FFBB-56E0-3BD9-172F19C8F8D9}"/>
          </ac:spMkLst>
        </pc:spChg>
        <pc:spChg chg="add mod">
          <ac:chgData name="Lucía Gorostidi García" userId="47dd1ba9af7dc0f3" providerId="LiveId" clId="{8734308C-A9AE-44FA-85D3-9019A7E7BCE7}" dt="2024-09-08T21:29:33.668" v="2326" actId="20577"/>
          <ac:spMkLst>
            <pc:docMk/>
            <pc:sldMk cId="0" sldId="308"/>
            <ac:spMk id="3" creationId="{57C7427E-F975-D0A1-AF15-0CA8A8E7D181}"/>
          </ac:spMkLst>
        </pc:spChg>
        <pc:spChg chg="add mod">
          <ac:chgData name="Lucía Gorostidi García" userId="47dd1ba9af7dc0f3" providerId="LiveId" clId="{8734308C-A9AE-44FA-85D3-9019A7E7BCE7}" dt="2024-09-08T21:32:41.527" v="2387" actId="1076"/>
          <ac:spMkLst>
            <pc:docMk/>
            <pc:sldMk cId="0" sldId="308"/>
            <ac:spMk id="4" creationId="{7F5D6823-6C0F-8049-D5EA-697596F8624D}"/>
          </ac:spMkLst>
        </pc:spChg>
        <pc:spChg chg="del">
          <ac:chgData name="Lucía Gorostidi García" userId="47dd1ba9af7dc0f3" providerId="LiveId" clId="{8734308C-A9AE-44FA-85D3-9019A7E7BCE7}" dt="2024-09-08T21:29:29.901" v="2318" actId="478"/>
          <ac:spMkLst>
            <pc:docMk/>
            <pc:sldMk cId="0" sldId="308"/>
            <ac:spMk id="767" creationId="{00000000-0000-0000-0000-000000000000}"/>
          </ac:spMkLst>
        </pc:spChg>
        <pc:spChg chg="mod">
          <ac:chgData name="Lucía Gorostidi García" userId="47dd1ba9af7dc0f3" providerId="LiveId" clId="{8734308C-A9AE-44FA-85D3-9019A7E7BCE7}" dt="2024-09-08T21:32:33.580" v="2386" actId="14100"/>
          <ac:spMkLst>
            <pc:docMk/>
            <pc:sldMk cId="0" sldId="308"/>
            <ac:spMk id="783" creationId="{00000000-0000-0000-0000-000000000000}"/>
          </ac:spMkLst>
        </pc:spChg>
        <pc:spChg chg="del">
          <ac:chgData name="Lucía Gorostidi García" userId="47dd1ba9af7dc0f3" providerId="LiveId" clId="{8734308C-A9AE-44FA-85D3-9019A7E7BCE7}" dt="2024-09-08T21:29:26.822" v="2317" actId="478"/>
          <ac:spMkLst>
            <pc:docMk/>
            <pc:sldMk cId="0" sldId="308"/>
            <ac:spMk id="784" creationId="{00000000-0000-0000-0000-000000000000}"/>
          </ac:spMkLst>
        </pc:spChg>
        <pc:spChg chg="mod">
          <ac:chgData name="Lucía Gorostidi García" userId="47dd1ba9af7dc0f3" providerId="LiveId" clId="{8734308C-A9AE-44FA-85D3-9019A7E7BCE7}" dt="2024-09-08T21:36:26.547" v="2491" actId="207"/>
          <ac:spMkLst>
            <pc:docMk/>
            <pc:sldMk cId="0" sldId="308"/>
            <ac:spMk id="785" creationId="{00000000-0000-0000-0000-000000000000}"/>
          </ac:spMkLst>
        </pc:spChg>
        <pc:grpChg chg="del">
          <ac:chgData name="Lucía Gorostidi García" userId="47dd1ba9af7dc0f3" providerId="LiveId" clId="{8734308C-A9AE-44FA-85D3-9019A7E7BCE7}" dt="2024-09-08T21:29:30.922" v="2319" actId="478"/>
          <ac:grpSpMkLst>
            <pc:docMk/>
            <pc:sldMk cId="0" sldId="308"/>
            <ac:grpSpMk id="780" creationId="{00000000-0000-0000-0000-000000000000}"/>
          </ac:grpSpMkLst>
        </pc:grpChg>
        <pc:picChg chg="add mod">
          <ac:chgData name="Lucía Gorostidi García" userId="47dd1ba9af7dc0f3" providerId="LiveId" clId="{8734308C-A9AE-44FA-85D3-9019A7E7BCE7}" dt="2024-09-08T21:32:43.786" v="2388" actId="1076"/>
          <ac:picMkLst>
            <pc:docMk/>
            <pc:sldMk cId="0" sldId="308"/>
            <ac:picMk id="1026" creationId="{D532FD9C-F3F9-D366-1602-96FAE1E9CBE1}"/>
          </ac:picMkLst>
        </pc:picChg>
      </pc:sldChg>
      <pc:sldChg chg="del">
        <pc:chgData name="Lucía Gorostidi García" userId="47dd1ba9af7dc0f3" providerId="LiveId" clId="{8734308C-A9AE-44FA-85D3-9019A7E7BCE7}" dt="2024-09-08T21:30:31.949" v="2345" actId="47"/>
        <pc:sldMkLst>
          <pc:docMk/>
          <pc:sldMk cId="0" sldId="309"/>
        </pc:sldMkLst>
      </pc:sldChg>
      <pc:sldChg chg="del">
        <pc:chgData name="Lucía Gorostidi García" userId="47dd1ba9af7dc0f3" providerId="LiveId" clId="{8734308C-A9AE-44FA-85D3-9019A7E7BCE7}" dt="2024-09-08T21:32:47.607" v="2389" actId="47"/>
        <pc:sldMkLst>
          <pc:docMk/>
          <pc:sldMk cId="0" sldId="310"/>
        </pc:sldMkLst>
      </pc:sldChg>
      <pc:sldChg chg="addSp delSp modSp mod">
        <pc:chgData name="Lucía Gorostidi García" userId="47dd1ba9af7dc0f3" providerId="LiveId" clId="{8734308C-A9AE-44FA-85D3-9019A7E7BCE7}" dt="2024-09-08T21:36:43.885" v="2493" actId="207"/>
        <pc:sldMkLst>
          <pc:docMk/>
          <pc:sldMk cId="0" sldId="311"/>
        </pc:sldMkLst>
        <pc:spChg chg="add mod">
          <ac:chgData name="Lucía Gorostidi García" userId="47dd1ba9af7dc0f3" providerId="LiveId" clId="{8734308C-A9AE-44FA-85D3-9019A7E7BCE7}" dt="2024-09-08T21:33:11.797" v="2393"/>
          <ac:spMkLst>
            <pc:docMk/>
            <pc:sldMk cId="0" sldId="311"/>
            <ac:spMk id="2" creationId="{33E6D748-766C-7CE8-70EC-1B0B0549AC27}"/>
          </ac:spMkLst>
        </pc:spChg>
        <pc:spChg chg="add mod">
          <ac:chgData name="Lucía Gorostidi García" userId="47dd1ba9af7dc0f3" providerId="LiveId" clId="{8734308C-A9AE-44FA-85D3-9019A7E7BCE7}" dt="2024-09-08T21:33:19.035" v="2413" actId="20577"/>
          <ac:spMkLst>
            <pc:docMk/>
            <pc:sldMk cId="0" sldId="311"/>
            <ac:spMk id="3" creationId="{E86B55B2-7010-D5DA-F394-7ADC691C534E}"/>
          </ac:spMkLst>
        </pc:spChg>
        <pc:spChg chg="del">
          <ac:chgData name="Lucía Gorostidi García" userId="47dd1ba9af7dc0f3" providerId="LiveId" clId="{8734308C-A9AE-44FA-85D3-9019A7E7BCE7}" dt="2024-09-08T21:33:09.524" v="2391" actId="478"/>
          <ac:spMkLst>
            <pc:docMk/>
            <pc:sldMk cId="0" sldId="311"/>
            <ac:spMk id="825" creationId="{00000000-0000-0000-0000-000000000000}"/>
          </ac:spMkLst>
        </pc:spChg>
        <pc:spChg chg="mod">
          <ac:chgData name="Lucía Gorostidi García" userId="47dd1ba9af7dc0f3" providerId="LiveId" clId="{8734308C-A9AE-44FA-85D3-9019A7E7BCE7}" dt="2024-09-08T21:33:39.908" v="2422" actId="1076"/>
          <ac:spMkLst>
            <pc:docMk/>
            <pc:sldMk cId="0" sldId="311"/>
            <ac:spMk id="841" creationId="{00000000-0000-0000-0000-000000000000}"/>
          </ac:spMkLst>
        </pc:spChg>
        <pc:spChg chg="mod">
          <ac:chgData name="Lucía Gorostidi García" userId="47dd1ba9af7dc0f3" providerId="LiveId" clId="{8734308C-A9AE-44FA-85D3-9019A7E7BCE7}" dt="2024-09-08T21:33:38.042" v="2421" actId="1076"/>
          <ac:spMkLst>
            <pc:docMk/>
            <pc:sldMk cId="0" sldId="311"/>
            <ac:spMk id="842" creationId="{00000000-0000-0000-0000-000000000000}"/>
          </ac:spMkLst>
        </pc:spChg>
        <pc:spChg chg="del">
          <ac:chgData name="Lucía Gorostidi García" userId="47dd1ba9af7dc0f3" providerId="LiveId" clId="{8734308C-A9AE-44FA-85D3-9019A7E7BCE7}" dt="2024-09-08T21:33:11.578" v="2392" actId="478"/>
          <ac:spMkLst>
            <pc:docMk/>
            <pc:sldMk cId="0" sldId="311"/>
            <ac:spMk id="843" creationId="{00000000-0000-0000-0000-000000000000}"/>
          </ac:spMkLst>
        </pc:spChg>
        <pc:spChg chg="mod">
          <ac:chgData name="Lucía Gorostidi García" userId="47dd1ba9af7dc0f3" providerId="LiveId" clId="{8734308C-A9AE-44FA-85D3-9019A7E7BCE7}" dt="2024-09-08T21:36:43.885" v="2493" actId="207"/>
          <ac:spMkLst>
            <pc:docMk/>
            <pc:sldMk cId="0" sldId="311"/>
            <ac:spMk id="844" creationId="{00000000-0000-0000-0000-000000000000}"/>
          </ac:spMkLst>
        </pc:spChg>
        <pc:grpChg chg="del">
          <ac:chgData name="Lucía Gorostidi García" userId="47dd1ba9af7dc0f3" providerId="LiveId" clId="{8734308C-A9AE-44FA-85D3-9019A7E7BCE7}" dt="2024-09-08T21:33:07.751" v="2390" actId="478"/>
          <ac:grpSpMkLst>
            <pc:docMk/>
            <pc:sldMk cId="0" sldId="311"/>
            <ac:grpSpMk id="838" creationId="{00000000-0000-0000-0000-000000000000}"/>
          </ac:grpSpMkLst>
        </pc:grpChg>
      </pc:sldChg>
      <pc:sldChg chg="addSp delSp modSp mod">
        <pc:chgData name="Lucía Gorostidi García" userId="47dd1ba9af7dc0f3" providerId="LiveId" clId="{8734308C-A9AE-44FA-85D3-9019A7E7BCE7}" dt="2024-09-08T21:35:53.640" v="2487"/>
        <pc:sldMkLst>
          <pc:docMk/>
          <pc:sldMk cId="0" sldId="312"/>
        </pc:sldMkLst>
        <pc:spChg chg="add mod">
          <ac:chgData name="Lucía Gorostidi García" userId="47dd1ba9af7dc0f3" providerId="LiveId" clId="{8734308C-A9AE-44FA-85D3-9019A7E7BCE7}" dt="2024-09-08T21:33:53.058" v="2426"/>
          <ac:spMkLst>
            <pc:docMk/>
            <pc:sldMk cId="0" sldId="312"/>
            <ac:spMk id="2" creationId="{E6A31EDD-6ACD-ECE6-861C-E3F746A43EF7}"/>
          </ac:spMkLst>
        </pc:spChg>
        <pc:spChg chg="add mod">
          <ac:chgData name="Lucía Gorostidi García" userId="47dd1ba9af7dc0f3" providerId="LiveId" clId="{8734308C-A9AE-44FA-85D3-9019A7E7BCE7}" dt="2024-09-08T21:34:06.616" v="2448" actId="20577"/>
          <ac:spMkLst>
            <pc:docMk/>
            <pc:sldMk cId="0" sldId="312"/>
            <ac:spMk id="3" creationId="{BE06FA06-FB6C-AE6C-FBB1-829B50425E03}"/>
          </ac:spMkLst>
        </pc:spChg>
        <pc:spChg chg="add mod">
          <ac:chgData name="Lucía Gorostidi García" userId="47dd1ba9af7dc0f3" providerId="LiveId" clId="{8734308C-A9AE-44FA-85D3-9019A7E7BCE7}" dt="2024-09-08T21:35:53.640" v="2487"/>
          <ac:spMkLst>
            <pc:docMk/>
            <pc:sldMk cId="0" sldId="312"/>
            <ac:spMk id="4" creationId="{97C551EB-A4E2-A679-395D-639FE8B01005}"/>
          </ac:spMkLst>
        </pc:spChg>
        <pc:spChg chg="add mod">
          <ac:chgData name="Lucía Gorostidi García" userId="47dd1ba9af7dc0f3" providerId="LiveId" clId="{8734308C-A9AE-44FA-85D3-9019A7E7BCE7}" dt="2024-09-08T21:35:53.640" v="2487"/>
          <ac:spMkLst>
            <pc:docMk/>
            <pc:sldMk cId="0" sldId="312"/>
            <ac:spMk id="5" creationId="{E0B0CBA7-109E-0BFF-7A3D-39F3FC125DA6}"/>
          </ac:spMkLst>
        </pc:spChg>
        <pc:spChg chg="del">
          <ac:chgData name="Lucía Gorostidi García" userId="47dd1ba9af7dc0f3" providerId="LiveId" clId="{8734308C-A9AE-44FA-85D3-9019A7E7BCE7}" dt="2024-09-08T21:33:51.299" v="2425" actId="478"/>
          <ac:spMkLst>
            <pc:docMk/>
            <pc:sldMk cId="0" sldId="312"/>
            <ac:spMk id="845" creationId="{00000000-0000-0000-0000-000000000000}"/>
          </ac:spMkLst>
        </pc:spChg>
        <pc:spChg chg="del">
          <ac:chgData name="Lucía Gorostidi García" userId="47dd1ba9af7dc0f3" providerId="LiveId" clId="{8734308C-A9AE-44FA-85D3-9019A7E7BCE7}" dt="2024-09-08T21:33:50.452" v="2424" actId="478"/>
          <ac:spMkLst>
            <pc:docMk/>
            <pc:sldMk cId="0" sldId="312"/>
            <ac:spMk id="861" creationId="{00000000-0000-0000-0000-000000000000}"/>
          </ac:spMkLst>
        </pc:spChg>
        <pc:spChg chg="mod">
          <ac:chgData name="Lucía Gorostidi García" userId="47dd1ba9af7dc0f3" providerId="LiveId" clId="{8734308C-A9AE-44FA-85D3-9019A7E7BCE7}" dt="2024-09-08T21:35:42.232" v="2484" actId="207"/>
          <ac:spMkLst>
            <pc:docMk/>
            <pc:sldMk cId="0" sldId="312"/>
            <ac:spMk id="862" creationId="{00000000-0000-0000-0000-000000000000}"/>
          </ac:spMkLst>
        </pc:spChg>
        <pc:spChg chg="del">
          <ac:chgData name="Lucía Gorostidi García" userId="47dd1ba9af7dc0f3" providerId="LiveId" clId="{8734308C-A9AE-44FA-85D3-9019A7E7BCE7}" dt="2024-09-08T21:35:52.744" v="2486" actId="478"/>
          <ac:spMkLst>
            <pc:docMk/>
            <pc:sldMk cId="0" sldId="312"/>
            <ac:spMk id="863" creationId="{00000000-0000-0000-0000-000000000000}"/>
          </ac:spMkLst>
        </pc:spChg>
        <pc:spChg chg="del">
          <ac:chgData name="Lucía Gorostidi García" userId="47dd1ba9af7dc0f3" providerId="LiveId" clId="{8734308C-A9AE-44FA-85D3-9019A7E7BCE7}" dt="2024-09-08T21:35:52.098" v="2485" actId="478"/>
          <ac:spMkLst>
            <pc:docMk/>
            <pc:sldMk cId="0" sldId="312"/>
            <ac:spMk id="864" creationId="{00000000-0000-0000-0000-000000000000}"/>
          </ac:spMkLst>
        </pc:spChg>
        <pc:grpChg chg="del">
          <ac:chgData name="Lucía Gorostidi García" userId="47dd1ba9af7dc0f3" providerId="LiveId" clId="{8734308C-A9AE-44FA-85D3-9019A7E7BCE7}" dt="2024-09-08T21:33:48.223" v="2423" actId="478"/>
          <ac:grpSpMkLst>
            <pc:docMk/>
            <pc:sldMk cId="0" sldId="312"/>
            <ac:grpSpMk id="858" creationId="{00000000-0000-0000-0000-000000000000}"/>
          </ac:grpSpMkLst>
        </pc:grpChg>
      </pc:sldChg>
      <pc:sldChg chg="del">
        <pc:chgData name="Lucía Gorostidi García" userId="47dd1ba9af7dc0f3" providerId="LiveId" clId="{8734308C-A9AE-44FA-85D3-9019A7E7BCE7}" dt="2024-09-08T21:35:57.522" v="2488" actId="47"/>
        <pc:sldMkLst>
          <pc:docMk/>
          <pc:sldMk cId="0" sldId="313"/>
        </pc:sldMkLst>
      </pc:sldChg>
      <pc:sldChg chg="del">
        <pc:chgData name="Lucía Gorostidi García" userId="47dd1ba9af7dc0f3" providerId="LiveId" clId="{8734308C-A9AE-44FA-85D3-9019A7E7BCE7}" dt="2024-09-08T21:36:55.715" v="2494" actId="47"/>
        <pc:sldMkLst>
          <pc:docMk/>
          <pc:sldMk cId="0" sldId="314"/>
        </pc:sldMkLst>
      </pc:sldChg>
      <pc:sldChg chg="addSp delSp modSp del mod">
        <pc:chgData name="Lucía Gorostidi García" userId="47dd1ba9af7dc0f3" providerId="LiveId" clId="{8734308C-A9AE-44FA-85D3-9019A7E7BCE7}" dt="2024-09-08T20:02:15.709" v="299" actId="47"/>
        <pc:sldMkLst>
          <pc:docMk/>
          <pc:sldMk cId="3650784478" sldId="324"/>
        </pc:sldMkLst>
        <pc:spChg chg="del">
          <ac:chgData name="Lucía Gorostidi García" userId="47dd1ba9af7dc0f3" providerId="LiveId" clId="{8734308C-A9AE-44FA-85D3-9019A7E7BCE7}" dt="2024-09-08T19:46:54.561" v="67" actId="478"/>
          <ac:spMkLst>
            <pc:docMk/>
            <pc:sldMk cId="3650784478" sldId="324"/>
            <ac:spMk id="2" creationId="{ACA89950-E31A-4DC4-2301-B1386CEE3B97}"/>
          </ac:spMkLst>
        </pc:spChg>
        <pc:spChg chg="del mod">
          <ac:chgData name="Lucía Gorostidi García" userId="47dd1ba9af7dc0f3" providerId="LiveId" clId="{8734308C-A9AE-44FA-85D3-9019A7E7BCE7}" dt="2024-09-08T20:02:07.832" v="297" actId="21"/>
          <ac:spMkLst>
            <pc:docMk/>
            <pc:sldMk cId="3650784478" sldId="324"/>
            <ac:spMk id="3" creationId="{47A56209-657E-3579-E2C6-99E6D54CD3D7}"/>
          </ac:spMkLst>
        </pc:spChg>
        <pc:spChg chg="add mod">
          <ac:chgData name="Lucía Gorostidi García" userId="47dd1ba9af7dc0f3" providerId="LiveId" clId="{8734308C-A9AE-44FA-85D3-9019A7E7BCE7}" dt="2024-09-08T19:46:54.561" v="67" actId="478"/>
          <ac:spMkLst>
            <pc:docMk/>
            <pc:sldMk cId="3650784478" sldId="324"/>
            <ac:spMk id="5" creationId="{F52296D2-71DC-A333-DF3F-CD2353CB760A}"/>
          </ac:spMkLst>
        </pc:spChg>
        <pc:spChg chg="add del mod">
          <ac:chgData name="Lucía Gorostidi García" userId="47dd1ba9af7dc0f3" providerId="LiveId" clId="{8734308C-A9AE-44FA-85D3-9019A7E7BCE7}" dt="2024-09-08T20:02:07.832" v="297" actId="21"/>
          <ac:spMkLst>
            <pc:docMk/>
            <pc:sldMk cId="3650784478" sldId="324"/>
            <ac:spMk id="6" creationId="{AA6B912E-CD39-3E73-CD37-9AA39E5369F8}"/>
          </ac:spMkLst>
        </pc:spChg>
        <pc:spChg chg="add del mod">
          <ac:chgData name="Lucía Gorostidi García" userId="47dd1ba9af7dc0f3" providerId="LiveId" clId="{8734308C-A9AE-44FA-85D3-9019A7E7BCE7}" dt="2024-09-08T20:02:07.832" v="297" actId="21"/>
          <ac:spMkLst>
            <pc:docMk/>
            <pc:sldMk cId="3650784478" sldId="324"/>
            <ac:spMk id="7" creationId="{C18D6273-9AAD-0234-D6BC-9433E73F8F57}"/>
          </ac:spMkLst>
        </pc:spChg>
        <pc:spChg chg="add del mod">
          <ac:chgData name="Lucía Gorostidi García" userId="47dd1ba9af7dc0f3" providerId="LiveId" clId="{8734308C-A9AE-44FA-85D3-9019A7E7BCE7}" dt="2024-09-08T20:02:07.832" v="297" actId="21"/>
          <ac:spMkLst>
            <pc:docMk/>
            <pc:sldMk cId="3650784478" sldId="324"/>
            <ac:spMk id="8" creationId="{5022B36A-FD17-D963-0B34-A0ADD2A256F1}"/>
          </ac:spMkLst>
        </pc:spChg>
        <pc:spChg chg="del">
          <ac:chgData name="Lucía Gorostidi García" userId="47dd1ba9af7dc0f3" providerId="LiveId" clId="{8734308C-A9AE-44FA-85D3-9019A7E7BCE7}" dt="2024-09-08T20:02:07.832" v="297" actId="21"/>
          <ac:spMkLst>
            <pc:docMk/>
            <pc:sldMk cId="3650784478" sldId="324"/>
            <ac:spMk id="10" creationId="{4B8C5AD9-5283-778A-9CB0-D0208B6738E9}"/>
          </ac:spMkLst>
        </pc:spChg>
        <pc:spChg chg="add mod">
          <ac:chgData name="Lucía Gorostidi García" userId="47dd1ba9af7dc0f3" providerId="LiveId" clId="{8734308C-A9AE-44FA-85D3-9019A7E7BCE7}" dt="2024-09-08T20:02:07.832" v="297" actId="21"/>
          <ac:spMkLst>
            <pc:docMk/>
            <pc:sldMk cId="3650784478" sldId="324"/>
            <ac:spMk id="11" creationId="{0C087D22-2A9B-0499-E44A-AFDA6052E7C7}"/>
          </ac:spMkLst>
        </pc:spChg>
        <pc:spChg chg="del">
          <ac:chgData name="Lucía Gorostidi García" userId="47dd1ba9af7dc0f3" providerId="LiveId" clId="{8734308C-A9AE-44FA-85D3-9019A7E7BCE7}" dt="2024-09-08T20:02:07.832" v="297" actId="21"/>
          <ac:spMkLst>
            <pc:docMk/>
            <pc:sldMk cId="3650784478" sldId="324"/>
            <ac:spMk id="18" creationId="{949F9768-0DA8-A5DE-F8C1-886C30BB889B}"/>
          </ac:spMkLst>
        </pc:spChg>
        <pc:spChg chg="del">
          <ac:chgData name="Lucía Gorostidi García" userId="47dd1ba9af7dc0f3" providerId="LiveId" clId="{8734308C-A9AE-44FA-85D3-9019A7E7BCE7}" dt="2024-09-08T20:02:07.832" v="297" actId="21"/>
          <ac:spMkLst>
            <pc:docMk/>
            <pc:sldMk cId="3650784478" sldId="324"/>
            <ac:spMk id="19" creationId="{109D0023-D314-042C-8ED0-C88E30DAE461}"/>
          </ac:spMkLst>
        </pc:spChg>
        <pc:spChg chg="del">
          <ac:chgData name="Lucía Gorostidi García" userId="47dd1ba9af7dc0f3" providerId="LiveId" clId="{8734308C-A9AE-44FA-85D3-9019A7E7BCE7}" dt="2024-09-08T20:02:07.832" v="297" actId="21"/>
          <ac:spMkLst>
            <pc:docMk/>
            <pc:sldMk cId="3650784478" sldId="324"/>
            <ac:spMk id="20" creationId="{C300B95C-1073-A925-1CF7-54E4D516610D}"/>
          </ac:spMkLst>
        </pc:spChg>
        <pc:cxnChg chg="del">
          <ac:chgData name="Lucía Gorostidi García" userId="47dd1ba9af7dc0f3" providerId="LiveId" clId="{8734308C-A9AE-44FA-85D3-9019A7E7BCE7}" dt="2024-09-08T20:02:07.832" v="297" actId="21"/>
          <ac:cxnSpMkLst>
            <pc:docMk/>
            <pc:sldMk cId="3650784478" sldId="324"/>
            <ac:cxnSpMk id="13" creationId="{C0276C6C-7BCF-6B15-46E0-8E9847DC097E}"/>
          </ac:cxnSpMkLst>
        </pc:cxnChg>
        <pc:cxnChg chg="del">
          <ac:chgData name="Lucía Gorostidi García" userId="47dd1ba9af7dc0f3" providerId="LiveId" clId="{8734308C-A9AE-44FA-85D3-9019A7E7BCE7}" dt="2024-09-08T20:02:07.832" v="297" actId="21"/>
          <ac:cxnSpMkLst>
            <pc:docMk/>
            <pc:sldMk cId="3650784478" sldId="324"/>
            <ac:cxnSpMk id="14" creationId="{C821D438-F31B-9420-C357-3DC23979B61F}"/>
          </ac:cxnSpMkLst>
        </pc:cxnChg>
        <pc:cxnChg chg="del">
          <ac:chgData name="Lucía Gorostidi García" userId="47dd1ba9af7dc0f3" providerId="LiveId" clId="{8734308C-A9AE-44FA-85D3-9019A7E7BCE7}" dt="2024-09-08T20:02:07.832" v="297" actId="21"/>
          <ac:cxnSpMkLst>
            <pc:docMk/>
            <pc:sldMk cId="3650784478" sldId="324"/>
            <ac:cxnSpMk id="17" creationId="{3B85352E-65B6-7466-BA54-5DB69D458344}"/>
          </ac:cxnSpMkLst>
        </pc:cxnChg>
      </pc:sldChg>
      <pc:sldChg chg="del">
        <pc:chgData name="Lucía Gorostidi García" userId="47dd1ba9af7dc0f3" providerId="LiveId" clId="{8734308C-A9AE-44FA-85D3-9019A7E7BCE7}" dt="2024-09-08T20:07:57.194" v="448" actId="47"/>
        <pc:sldMkLst>
          <pc:docMk/>
          <pc:sldMk cId="2695771198" sldId="325"/>
        </pc:sldMkLst>
      </pc:sldChg>
      <pc:sldChg chg="modSp mod">
        <pc:chgData name="Lucía Gorostidi García" userId="47dd1ba9af7dc0f3" providerId="LiveId" clId="{8734308C-A9AE-44FA-85D3-9019A7E7BCE7}" dt="2024-09-08T20:56:46.341" v="1535" actId="2710"/>
        <pc:sldMkLst>
          <pc:docMk/>
          <pc:sldMk cId="1957990197" sldId="326"/>
        </pc:sldMkLst>
        <pc:spChg chg="mod">
          <ac:chgData name="Lucía Gorostidi García" userId="47dd1ba9af7dc0f3" providerId="LiveId" clId="{8734308C-A9AE-44FA-85D3-9019A7E7BCE7}" dt="2024-09-08T20:56:46.341" v="1535" actId="2710"/>
          <ac:spMkLst>
            <pc:docMk/>
            <pc:sldMk cId="1957990197" sldId="326"/>
            <ac:spMk id="5" creationId="{68976808-85F7-4835-3C75-EFCFC1FD4FF1}"/>
          </ac:spMkLst>
        </pc:spChg>
        <pc:picChg chg="mod modCrop">
          <ac:chgData name="Lucía Gorostidi García" userId="47dd1ba9af7dc0f3" providerId="LiveId" clId="{8734308C-A9AE-44FA-85D3-9019A7E7BCE7}" dt="2024-09-08T19:40:09.066" v="17" actId="1076"/>
          <ac:picMkLst>
            <pc:docMk/>
            <pc:sldMk cId="1957990197" sldId="326"/>
            <ac:picMk id="3" creationId="{3C6DA675-109B-34C5-EFC7-9A466A4459A5}"/>
          </ac:picMkLst>
        </pc:picChg>
      </pc:sldChg>
      <pc:sldChg chg="addSp modSp mod">
        <pc:chgData name="Lucía Gorostidi García" userId="47dd1ba9af7dc0f3" providerId="LiveId" clId="{8734308C-A9AE-44FA-85D3-9019A7E7BCE7}" dt="2024-09-08T20:10:19.767" v="546" actId="14100"/>
        <pc:sldMkLst>
          <pc:docMk/>
          <pc:sldMk cId="3755756141" sldId="327"/>
        </pc:sldMkLst>
        <pc:spChg chg="mod">
          <ac:chgData name="Lucía Gorostidi García" userId="47dd1ba9af7dc0f3" providerId="LiveId" clId="{8734308C-A9AE-44FA-85D3-9019A7E7BCE7}" dt="2024-09-08T20:10:19.767" v="546" actId="14100"/>
          <ac:spMkLst>
            <pc:docMk/>
            <pc:sldMk cId="3755756141" sldId="327"/>
            <ac:spMk id="3" creationId="{5CE7FC0C-C468-8EF3-D745-77003935976B}"/>
          </ac:spMkLst>
        </pc:spChg>
        <pc:spChg chg="add mod">
          <ac:chgData name="Lucía Gorostidi García" userId="47dd1ba9af7dc0f3" providerId="LiveId" clId="{8734308C-A9AE-44FA-85D3-9019A7E7BCE7}" dt="2024-09-08T20:09:52.407" v="540"/>
          <ac:spMkLst>
            <pc:docMk/>
            <pc:sldMk cId="3755756141" sldId="327"/>
            <ac:spMk id="5" creationId="{1CCFF1C9-50DC-97D3-FA66-A284958AA695}"/>
          </ac:spMkLst>
        </pc:spChg>
        <pc:spChg chg="add mod">
          <ac:chgData name="Lucía Gorostidi García" userId="47dd1ba9af7dc0f3" providerId="LiveId" clId="{8734308C-A9AE-44FA-85D3-9019A7E7BCE7}" dt="2024-09-08T20:09:52.407" v="540"/>
          <ac:spMkLst>
            <pc:docMk/>
            <pc:sldMk cId="3755756141" sldId="327"/>
            <ac:spMk id="6" creationId="{7131896C-004F-D94D-41F1-CD227769F8E1}"/>
          </ac:spMkLst>
        </pc:spChg>
      </pc:sldChg>
      <pc:sldChg chg="addSp modSp mod">
        <pc:chgData name="Lucía Gorostidi García" userId="47dd1ba9af7dc0f3" providerId="LiveId" clId="{8734308C-A9AE-44FA-85D3-9019A7E7BCE7}" dt="2024-09-08T21:56:39.504" v="3629" actId="2062"/>
        <pc:sldMkLst>
          <pc:docMk/>
          <pc:sldMk cId="2400786904" sldId="328"/>
        </pc:sldMkLst>
        <pc:spChg chg="mod">
          <ac:chgData name="Lucía Gorostidi García" userId="47dd1ba9af7dc0f3" providerId="LiveId" clId="{8734308C-A9AE-44FA-85D3-9019A7E7BCE7}" dt="2024-09-08T21:00:51.181" v="1574" actId="255"/>
          <ac:spMkLst>
            <pc:docMk/>
            <pc:sldMk cId="2400786904" sldId="328"/>
            <ac:spMk id="3" creationId="{47A56209-657E-3579-E2C6-99E6D54CD3D7}"/>
          </ac:spMkLst>
        </pc:spChg>
        <pc:spChg chg="add mod">
          <ac:chgData name="Lucía Gorostidi García" userId="47dd1ba9af7dc0f3" providerId="LiveId" clId="{8734308C-A9AE-44FA-85D3-9019A7E7BCE7}" dt="2024-09-08T20:15:21.292" v="603"/>
          <ac:spMkLst>
            <pc:docMk/>
            <pc:sldMk cId="2400786904" sldId="328"/>
            <ac:spMk id="5" creationId="{B28A0E7B-F317-B413-748F-668443C59ECF}"/>
          </ac:spMkLst>
        </pc:spChg>
        <pc:spChg chg="add mod">
          <ac:chgData name="Lucía Gorostidi García" userId="47dd1ba9af7dc0f3" providerId="LiveId" clId="{8734308C-A9AE-44FA-85D3-9019A7E7BCE7}" dt="2024-09-08T20:15:25.576" v="605" actId="1076"/>
          <ac:spMkLst>
            <pc:docMk/>
            <pc:sldMk cId="2400786904" sldId="328"/>
            <ac:spMk id="6" creationId="{D922F080-9A92-B805-0E8A-C62D9F2F9893}"/>
          </ac:spMkLst>
        </pc:spChg>
        <pc:graphicFrameChg chg="mod modGraphic">
          <ac:chgData name="Lucía Gorostidi García" userId="47dd1ba9af7dc0f3" providerId="LiveId" clId="{8734308C-A9AE-44FA-85D3-9019A7E7BCE7}" dt="2024-09-08T21:56:39.504" v="3629" actId="2062"/>
          <ac:graphicFrameMkLst>
            <pc:docMk/>
            <pc:sldMk cId="2400786904" sldId="328"/>
            <ac:graphicFrameMk id="4" creationId="{8D8B172A-90B8-EFF4-E712-0F60461C1524}"/>
          </ac:graphicFrameMkLst>
        </pc:graphicFrameChg>
      </pc:sldChg>
      <pc:sldChg chg="addSp delSp modSp mod">
        <pc:chgData name="Lucía Gorostidi García" userId="47dd1ba9af7dc0f3" providerId="LiveId" clId="{8734308C-A9AE-44FA-85D3-9019A7E7BCE7}" dt="2024-09-08T21:01:04.354" v="1577" actId="2710"/>
        <pc:sldMkLst>
          <pc:docMk/>
          <pc:sldMk cId="2425645691" sldId="330"/>
        </pc:sldMkLst>
        <pc:spChg chg="mod">
          <ac:chgData name="Lucía Gorostidi García" userId="47dd1ba9af7dc0f3" providerId="LiveId" clId="{8734308C-A9AE-44FA-85D3-9019A7E7BCE7}" dt="2024-09-08T21:01:04.354" v="1577" actId="2710"/>
          <ac:spMkLst>
            <pc:docMk/>
            <pc:sldMk cId="2425645691" sldId="330"/>
            <ac:spMk id="3" creationId="{5CE7FC0C-C468-8EF3-D745-77003935976B}"/>
          </ac:spMkLst>
        </pc:spChg>
        <pc:spChg chg="del">
          <ac:chgData name="Lucía Gorostidi García" userId="47dd1ba9af7dc0f3" providerId="LiveId" clId="{8734308C-A9AE-44FA-85D3-9019A7E7BCE7}" dt="2024-09-08T20:33:37.252" v="645" actId="478"/>
          <ac:spMkLst>
            <pc:docMk/>
            <pc:sldMk cId="2425645691" sldId="330"/>
            <ac:spMk id="4" creationId="{598AD5D8-5A64-6100-096A-FEA067E0AC38}"/>
          </ac:spMkLst>
        </pc:spChg>
        <pc:spChg chg="add mod">
          <ac:chgData name="Lucía Gorostidi García" userId="47dd1ba9af7dc0f3" providerId="LiveId" clId="{8734308C-A9AE-44FA-85D3-9019A7E7BCE7}" dt="2024-09-08T20:36:26.223" v="976"/>
          <ac:spMkLst>
            <pc:docMk/>
            <pc:sldMk cId="2425645691" sldId="330"/>
            <ac:spMk id="5" creationId="{A173651A-EBE9-B575-0CE6-6CCF702DC6B6}"/>
          </ac:spMkLst>
        </pc:spChg>
        <pc:spChg chg="add mod">
          <ac:chgData name="Lucía Gorostidi García" userId="47dd1ba9af7dc0f3" providerId="LiveId" clId="{8734308C-A9AE-44FA-85D3-9019A7E7BCE7}" dt="2024-09-08T20:47:02.132" v="1261" actId="20577"/>
          <ac:spMkLst>
            <pc:docMk/>
            <pc:sldMk cId="2425645691" sldId="330"/>
            <ac:spMk id="6" creationId="{8C475F88-3C4A-3B55-3049-DD9C73579684}"/>
          </ac:spMkLst>
        </pc:spChg>
      </pc:sldChg>
      <pc:sldChg chg="addSp delSp modSp del mod">
        <pc:chgData name="Lucía Gorostidi García" userId="47dd1ba9af7dc0f3" providerId="LiveId" clId="{8734308C-A9AE-44FA-85D3-9019A7E7BCE7}" dt="2024-09-08T20:43:04.394" v="1176" actId="47"/>
        <pc:sldMkLst>
          <pc:docMk/>
          <pc:sldMk cId="2489497782" sldId="331"/>
        </pc:sldMkLst>
        <pc:spChg chg="add del">
          <ac:chgData name="Lucía Gorostidi García" userId="47dd1ba9af7dc0f3" providerId="LiveId" clId="{8734308C-A9AE-44FA-85D3-9019A7E7BCE7}" dt="2024-09-08T20:38:38.097" v="1065" actId="478"/>
          <ac:spMkLst>
            <pc:docMk/>
            <pc:sldMk cId="2489497782" sldId="331"/>
            <ac:spMk id="2" creationId="{ACA89950-E31A-4DC4-2301-B1386CEE3B97}"/>
          </ac:spMkLst>
        </pc:spChg>
        <pc:spChg chg="mod">
          <ac:chgData name="Lucía Gorostidi García" userId="47dd1ba9af7dc0f3" providerId="LiveId" clId="{8734308C-A9AE-44FA-85D3-9019A7E7BCE7}" dt="2024-09-08T20:38:39.840" v="1067" actId="1076"/>
          <ac:spMkLst>
            <pc:docMk/>
            <pc:sldMk cId="2489497782" sldId="331"/>
            <ac:spMk id="3" creationId="{47A56209-657E-3579-E2C6-99E6D54CD3D7}"/>
          </ac:spMkLst>
        </pc:spChg>
        <pc:spChg chg="add del mod">
          <ac:chgData name="Lucía Gorostidi García" userId="47dd1ba9af7dc0f3" providerId="LiveId" clId="{8734308C-A9AE-44FA-85D3-9019A7E7BCE7}" dt="2024-09-08T20:38:38.097" v="1065" actId="478"/>
          <ac:spMkLst>
            <pc:docMk/>
            <pc:sldMk cId="2489497782" sldId="331"/>
            <ac:spMk id="5" creationId="{C9C1BFEF-A3E6-6BE4-7E4B-9B2446C60E6D}"/>
          </ac:spMkLst>
        </pc:spChg>
      </pc:sldChg>
      <pc:sldChg chg="modSp del mod">
        <pc:chgData name="Lucía Gorostidi García" userId="47dd1ba9af7dc0f3" providerId="LiveId" clId="{8734308C-A9AE-44FA-85D3-9019A7E7BCE7}" dt="2024-09-08T20:45:17.762" v="1229" actId="47"/>
        <pc:sldMkLst>
          <pc:docMk/>
          <pc:sldMk cId="1779327219" sldId="332"/>
        </pc:sldMkLst>
        <pc:spChg chg="mod">
          <ac:chgData name="Lucía Gorostidi García" userId="47dd1ba9af7dc0f3" providerId="LiveId" clId="{8734308C-A9AE-44FA-85D3-9019A7E7BCE7}" dt="2024-09-08T20:43:19.272" v="1178" actId="21"/>
          <ac:spMkLst>
            <pc:docMk/>
            <pc:sldMk cId="1779327219" sldId="332"/>
            <ac:spMk id="3" creationId="{47A56209-657E-3579-E2C6-99E6D54CD3D7}"/>
          </ac:spMkLst>
        </pc:spChg>
      </pc:sldChg>
      <pc:sldChg chg="addSp modSp mod">
        <pc:chgData name="Lucía Gorostidi García" userId="47dd1ba9af7dc0f3" providerId="LiveId" clId="{8734308C-A9AE-44FA-85D3-9019A7E7BCE7}" dt="2024-09-08T21:02:57.405" v="1601" actId="2710"/>
        <pc:sldMkLst>
          <pc:docMk/>
          <pc:sldMk cId="306698205" sldId="333"/>
        </pc:sldMkLst>
        <pc:spChg chg="mod">
          <ac:chgData name="Lucía Gorostidi García" userId="47dd1ba9af7dc0f3" providerId="LiveId" clId="{8734308C-A9AE-44FA-85D3-9019A7E7BCE7}" dt="2024-09-08T21:02:57.405" v="1601" actId="2710"/>
          <ac:spMkLst>
            <pc:docMk/>
            <pc:sldMk cId="306698205" sldId="333"/>
            <ac:spMk id="3" creationId="{47A56209-657E-3579-E2C6-99E6D54CD3D7}"/>
          </ac:spMkLst>
        </pc:spChg>
        <pc:spChg chg="add mod">
          <ac:chgData name="Lucía Gorostidi García" userId="47dd1ba9af7dc0f3" providerId="LiveId" clId="{8734308C-A9AE-44FA-85D3-9019A7E7BCE7}" dt="2024-09-08T20:54:37.651" v="1489"/>
          <ac:spMkLst>
            <pc:docMk/>
            <pc:sldMk cId="306698205" sldId="333"/>
            <ac:spMk id="4" creationId="{1FF89643-0CE9-7958-09DE-672C58E4AA2B}"/>
          </ac:spMkLst>
        </pc:spChg>
        <pc:spChg chg="add mod">
          <ac:chgData name="Lucía Gorostidi García" userId="47dd1ba9af7dc0f3" providerId="LiveId" clId="{8734308C-A9AE-44FA-85D3-9019A7E7BCE7}" dt="2024-09-08T20:55:30.744" v="1525" actId="20577"/>
          <ac:spMkLst>
            <pc:docMk/>
            <pc:sldMk cId="306698205" sldId="333"/>
            <ac:spMk id="5" creationId="{93C6C7A6-51BF-1C97-1BC0-C8531E010A05}"/>
          </ac:spMkLst>
        </pc:spChg>
      </pc:sldChg>
      <pc:sldChg chg="addSp delSp modSp mod">
        <pc:chgData name="Lucía Gorostidi García" userId="47dd1ba9af7dc0f3" providerId="LiveId" clId="{8734308C-A9AE-44FA-85D3-9019A7E7BCE7}" dt="2024-09-08T21:40:07.302" v="2570" actId="1076"/>
        <pc:sldMkLst>
          <pc:docMk/>
          <pc:sldMk cId="2242940583" sldId="334"/>
        </pc:sldMkLst>
        <pc:spChg chg="add mod">
          <ac:chgData name="Lucía Gorostidi García" userId="47dd1ba9af7dc0f3" providerId="LiveId" clId="{8734308C-A9AE-44FA-85D3-9019A7E7BCE7}" dt="2024-09-08T21:09:39.773" v="1780"/>
          <ac:spMkLst>
            <pc:docMk/>
            <pc:sldMk cId="2242940583" sldId="334"/>
            <ac:spMk id="2" creationId="{4E784B41-3AC7-49DE-1B3E-B418995167CF}"/>
          </ac:spMkLst>
        </pc:spChg>
        <pc:spChg chg="add mod">
          <ac:chgData name="Lucía Gorostidi García" userId="47dd1ba9af7dc0f3" providerId="LiveId" clId="{8734308C-A9AE-44FA-85D3-9019A7E7BCE7}" dt="2024-09-08T21:09:59.346" v="1815" actId="20577"/>
          <ac:spMkLst>
            <pc:docMk/>
            <pc:sldMk cId="2242940583" sldId="334"/>
            <ac:spMk id="3" creationId="{9F833898-89EB-D46C-55CA-E9D22C300033}"/>
          </ac:spMkLst>
        </pc:spChg>
        <pc:spChg chg="add mod">
          <ac:chgData name="Lucía Gorostidi García" userId="47dd1ba9af7dc0f3" providerId="LiveId" clId="{8734308C-A9AE-44FA-85D3-9019A7E7BCE7}" dt="2024-09-08T21:40:02.755" v="2569" actId="552"/>
          <ac:spMkLst>
            <pc:docMk/>
            <pc:sldMk cId="2242940583" sldId="334"/>
            <ac:spMk id="4" creationId="{48AAE267-E9EE-BA02-CA80-9BF79231A187}"/>
          </ac:spMkLst>
        </pc:spChg>
        <pc:spChg chg="del">
          <ac:chgData name="Lucía Gorostidi García" userId="47dd1ba9af7dc0f3" providerId="LiveId" clId="{8734308C-A9AE-44FA-85D3-9019A7E7BCE7}" dt="2024-09-08T21:09:38.862" v="1779" actId="478"/>
          <ac:spMkLst>
            <pc:docMk/>
            <pc:sldMk cId="2242940583" sldId="334"/>
            <ac:spMk id="445" creationId="{00000000-0000-0000-0000-000000000000}"/>
          </ac:spMkLst>
        </pc:spChg>
        <pc:spChg chg="del mod">
          <ac:chgData name="Lucía Gorostidi García" userId="47dd1ba9af7dc0f3" providerId="LiveId" clId="{8734308C-A9AE-44FA-85D3-9019A7E7BCE7}" dt="2024-09-08T21:10:02.585" v="1816" actId="478"/>
          <ac:spMkLst>
            <pc:docMk/>
            <pc:sldMk cId="2242940583" sldId="334"/>
            <ac:spMk id="463" creationId="{00000000-0000-0000-0000-000000000000}"/>
          </ac:spMkLst>
        </pc:spChg>
        <pc:spChg chg="mod">
          <ac:chgData name="Lucía Gorostidi García" userId="47dd1ba9af7dc0f3" providerId="LiveId" clId="{8734308C-A9AE-44FA-85D3-9019A7E7BCE7}" dt="2024-09-08T21:40:02.755" v="2569" actId="552"/>
          <ac:spMkLst>
            <pc:docMk/>
            <pc:sldMk cId="2242940583" sldId="334"/>
            <ac:spMk id="464" creationId="{00000000-0000-0000-0000-000000000000}"/>
          </ac:spMkLst>
        </pc:spChg>
        <pc:grpChg chg="del">
          <ac:chgData name="Lucía Gorostidi García" userId="47dd1ba9af7dc0f3" providerId="LiveId" clId="{8734308C-A9AE-44FA-85D3-9019A7E7BCE7}" dt="2024-09-08T21:09:37.921" v="1778" actId="478"/>
          <ac:grpSpMkLst>
            <pc:docMk/>
            <pc:sldMk cId="2242940583" sldId="334"/>
            <ac:grpSpMk id="458" creationId="{00000000-0000-0000-0000-000000000000}"/>
          </ac:grpSpMkLst>
        </pc:grpChg>
        <pc:picChg chg="mod">
          <ac:chgData name="Lucía Gorostidi García" userId="47dd1ba9af7dc0f3" providerId="LiveId" clId="{8734308C-A9AE-44FA-85D3-9019A7E7BCE7}" dt="2024-09-08T21:40:07.302" v="2570" actId="1076"/>
          <ac:picMkLst>
            <pc:docMk/>
            <pc:sldMk cId="2242940583" sldId="334"/>
            <ac:picMk id="4098" creationId="{6D4C9D89-0C1D-6321-E3CD-A94E8979AECC}"/>
          </ac:picMkLst>
        </pc:picChg>
      </pc:sldChg>
      <pc:sldChg chg="addSp delSp add del mod">
        <pc:chgData name="Lucía Gorostidi García" userId="47dd1ba9af7dc0f3" providerId="LiveId" clId="{8734308C-A9AE-44FA-85D3-9019A7E7BCE7}" dt="2024-09-08T20:01:15.970" v="285"/>
        <pc:sldMkLst>
          <pc:docMk/>
          <pc:sldMk cId="780191311" sldId="335"/>
        </pc:sldMkLst>
        <pc:spChg chg="add del">
          <ac:chgData name="Lucía Gorostidi García" userId="47dd1ba9af7dc0f3" providerId="LiveId" clId="{8734308C-A9AE-44FA-85D3-9019A7E7BCE7}" dt="2024-09-08T20:01:14.479" v="283" actId="478"/>
          <ac:spMkLst>
            <pc:docMk/>
            <pc:sldMk cId="780191311" sldId="335"/>
            <ac:spMk id="254" creationId="{00000000-0000-0000-0000-000000000000}"/>
          </ac:spMkLst>
        </pc:spChg>
      </pc:sldChg>
      <pc:sldChg chg="new del">
        <pc:chgData name="Lucía Gorostidi García" userId="47dd1ba9af7dc0f3" providerId="LiveId" clId="{8734308C-A9AE-44FA-85D3-9019A7E7BCE7}" dt="2024-09-08T19:51:45.807" v="91" actId="47"/>
        <pc:sldMkLst>
          <pc:docMk/>
          <pc:sldMk cId="914855841" sldId="335"/>
        </pc:sldMkLst>
      </pc:sldChg>
      <pc:sldChg chg="addSp delSp modSp add mod">
        <pc:chgData name="Lucía Gorostidi García" userId="47dd1ba9af7dc0f3" providerId="LiveId" clId="{8734308C-A9AE-44FA-85D3-9019A7E7BCE7}" dt="2024-09-08T20:46:32.477" v="1237" actId="20577"/>
        <pc:sldMkLst>
          <pc:docMk/>
          <pc:sldMk cId="974325338" sldId="335"/>
        </pc:sldMkLst>
        <pc:spChg chg="del">
          <ac:chgData name="Lucía Gorostidi García" userId="47dd1ba9af7dc0f3" providerId="LiveId" clId="{8734308C-A9AE-44FA-85D3-9019A7E7BCE7}" dt="2024-09-08T20:01:37.070" v="289" actId="478"/>
          <ac:spMkLst>
            <pc:docMk/>
            <pc:sldMk cId="974325338" sldId="335"/>
            <ac:spMk id="3" creationId="{CE6AC14B-D838-8DEA-F483-8B4F0B2330FA}"/>
          </ac:spMkLst>
        </pc:spChg>
        <pc:spChg chg="del">
          <ac:chgData name="Lucía Gorostidi García" userId="47dd1ba9af7dc0f3" providerId="LiveId" clId="{8734308C-A9AE-44FA-85D3-9019A7E7BCE7}" dt="2024-09-08T20:01:39.644" v="291" actId="478"/>
          <ac:spMkLst>
            <pc:docMk/>
            <pc:sldMk cId="974325338" sldId="335"/>
            <ac:spMk id="4" creationId="{1BE69308-5F5A-E561-0AF5-5EFB41C32154}"/>
          </ac:spMkLst>
        </pc:spChg>
        <pc:spChg chg="del">
          <ac:chgData name="Lucía Gorostidi García" userId="47dd1ba9af7dc0f3" providerId="LiveId" clId="{8734308C-A9AE-44FA-85D3-9019A7E7BCE7}" dt="2024-09-08T20:01:38.938" v="290" actId="478"/>
          <ac:spMkLst>
            <pc:docMk/>
            <pc:sldMk cId="974325338" sldId="335"/>
            <ac:spMk id="5" creationId="{0856D611-3D48-E848-50E4-B4FBC43FE7CE}"/>
          </ac:spMkLst>
        </pc:spChg>
        <pc:spChg chg="add mod">
          <ac:chgData name="Lucía Gorostidi García" userId="47dd1ba9af7dc0f3" providerId="LiveId" clId="{8734308C-A9AE-44FA-85D3-9019A7E7BCE7}" dt="2024-09-08T20:14:00.004" v="583" actId="255"/>
          <ac:spMkLst>
            <pc:docMk/>
            <pc:sldMk cId="974325338" sldId="335"/>
            <ac:spMk id="6" creationId="{230A07A0-1F1C-3DD2-AB84-E61F4858DC7A}"/>
          </ac:spMkLst>
        </pc:spChg>
        <pc:spChg chg="add mod">
          <ac:chgData name="Lucía Gorostidi García" userId="47dd1ba9af7dc0f3" providerId="LiveId" clId="{8734308C-A9AE-44FA-85D3-9019A7E7BCE7}" dt="2024-09-08T20:01:47.539" v="293"/>
          <ac:spMkLst>
            <pc:docMk/>
            <pc:sldMk cId="974325338" sldId="335"/>
            <ac:spMk id="7" creationId="{A5696CF3-5E04-4CD8-CA15-13EF510E4593}"/>
          </ac:spMkLst>
        </pc:spChg>
        <pc:spChg chg="add mod">
          <ac:chgData name="Lucía Gorostidi García" userId="47dd1ba9af7dc0f3" providerId="LiveId" clId="{8734308C-A9AE-44FA-85D3-9019A7E7BCE7}" dt="2024-09-08T20:01:47.539" v="293"/>
          <ac:spMkLst>
            <pc:docMk/>
            <pc:sldMk cId="974325338" sldId="335"/>
            <ac:spMk id="12" creationId="{A0BA360C-A42D-806A-3D10-5B5B7824F6C5}"/>
          </ac:spMkLst>
        </pc:spChg>
        <pc:spChg chg="add del mod">
          <ac:chgData name="Lucía Gorostidi García" userId="47dd1ba9af7dc0f3" providerId="LiveId" clId="{8734308C-A9AE-44FA-85D3-9019A7E7BCE7}" dt="2024-09-08T20:06:04.027" v="400" actId="478"/>
          <ac:spMkLst>
            <pc:docMk/>
            <pc:sldMk cId="974325338" sldId="335"/>
            <ac:spMk id="13" creationId="{24D6884A-C1E6-BDB9-4277-FAB9329B989B}"/>
          </ac:spMkLst>
        </pc:spChg>
        <pc:spChg chg="add mod">
          <ac:chgData name="Lucía Gorostidi García" userId="47dd1ba9af7dc0f3" providerId="LiveId" clId="{8734308C-A9AE-44FA-85D3-9019A7E7BCE7}" dt="2024-09-08T20:46:32.477" v="1237" actId="20577"/>
          <ac:spMkLst>
            <pc:docMk/>
            <pc:sldMk cId="974325338" sldId="335"/>
            <ac:spMk id="14" creationId="{AB8556CA-A863-DC07-D6B4-B7456CF66226}"/>
          </ac:spMkLst>
        </pc:spChg>
        <pc:spChg chg="del">
          <ac:chgData name="Lucía Gorostidi García" userId="47dd1ba9af7dc0f3" providerId="LiveId" clId="{8734308C-A9AE-44FA-85D3-9019A7E7BCE7}" dt="2024-09-08T20:01:30.850" v="287" actId="478"/>
          <ac:spMkLst>
            <pc:docMk/>
            <pc:sldMk cId="974325338" sldId="335"/>
            <ac:spMk id="254" creationId="{00000000-0000-0000-0000-000000000000}"/>
          </ac:spMkLst>
        </pc:spChg>
        <pc:picChg chg="del">
          <ac:chgData name="Lucía Gorostidi García" userId="47dd1ba9af7dc0f3" providerId="LiveId" clId="{8734308C-A9AE-44FA-85D3-9019A7E7BCE7}" dt="2024-09-08T20:01:32.028" v="288" actId="478"/>
          <ac:picMkLst>
            <pc:docMk/>
            <pc:sldMk cId="974325338" sldId="335"/>
            <ac:picMk id="2" creationId="{A7A8670E-318E-25A1-5457-7D95626E45B8}"/>
          </ac:picMkLst>
        </pc:picChg>
      </pc:sldChg>
      <pc:sldChg chg="addSp delSp modSp add mod">
        <pc:chgData name="Lucía Gorostidi García" userId="47dd1ba9af7dc0f3" providerId="LiveId" clId="{8734308C-A9AE-44FA-85D3-9019A7E7BCE7}" dt="2024-09-08T20:46:38.438" v="1243" actId="20577"/>
        <pc:sldMkLst>
          <pc:docMk/>
          <pc:sldMk cId="3652084150" sldId="336"/>
        </pc:sldMkLst>
        <pc:spChg chg="add mod">
          <ac:chgData name="Lucía Gorostidi García" userId="47dd1ba9af7dc0f3" providerId="LiveId" clId="{8734308C-A9AE-44FA-85D3-9019A7E7BCE7}" dt="2024-09-08T20:13:51.345" v="582" actId="14100"/>
          <ac:spMkLst>
            <pc:docMk/>
            <pc:sldMk cId="3652084150" sldId="336"/>
            <ac:spMk id="3" creationId="{47A56209-657E-3579-E2C6-99E6D54CD3D7}"/>
          </ac:spMkLst>
        </pc:spChg>
        <pc:spChg chg="add mod">
          <ac:chgData name="Lucía Gorostidi García" userId="47dd1ba9af7dc0f3" providerId="LiveId" clId="{8734308C-A9AE-44FA-85D3-9019A7E7BCE7}" dt="2024-09-08T20:02:09.495" v="298"/>
          <ac:spMkLst>
            <pc:docMk/>
            <pc:sldMk cId="3652084150" sldId="336"/>
            <ac:spMk id="5" creationId="{AA6B912E-CD39-3E73-CD37-9AA39E5369F8}"/>
          </ac:spMkLst>
        </pc:spChg>
        <pc:spChg chg="del">
          <ac:chgData name="Lucía Gorostidi García" userId="47dd1ba9af7dc0f3" providerId="LiveId" clId="{8734308C-A9AE-44FA-85D3-9019A7E7BCE7}" dt="2024-09-08T20:02:01.366" v="296" actId="478"/>
          <ac:spMkLst>
            <pc:docMk/>
            <pc:sldMk cId="3652084150" sldId="336"/>
            <ac:spMk id="6" creationId="{230A07A0-1F1C-3DD2-AB84-E61F4858DC7A}"/>
          </ac:spMkLst>
        </pc:spChg>
        <pc:spChg chg="del">
          <ac:chgData name="Lucía Gorostidi García" userId="47dd1ba9af7dc0f3" providerId="LiveId" clId="{8734308C-A9AE-44FA-85D3-9019A7E7BCE7}" dt="2024-09-08T20:02:01.366" v="296" actId="478"/>
          <ac:spMkLst>
            <pc:docMk/>
            <pc:sldMk cId="3652084150" sldId="336"/>
            <ac:spMk id="7" creationId="{A5696CF3-5E04-4CD8-CA15-13EF510E4593}"/>
          </ac:spMkLst>
        </pc:spChg>
        <pc:spChg chg="add del mod">
          <ac:chgData name="Lucía Gorostidi García" userId="47dd1ba9af7dc0f3" providerId="LiveId" clId="{8734308C-A9AE-44FA-85D3-9019A7E7BCE7}" dt="2024-09-08T20:06:09.833" v="402" actId="478"/>
          <ac:spMkLst>
            <pc:docMk/>
            <pc:sldMk cId="3652084150" sldId="336"/>
            <ac:spMk id="8" creationId="{C18D6273-9AAD-0234-D6BC-9433E73F8F57}"/>
          </ac:spMkLst>
        </pc:spChg>
        <pc:spChg chg="add mod">
          <ac:chgData name="Lucía Gorostidi García" userId="47dd1ba9af7dc0f3" providerId="LiveId" clId="{8734308C-A9AE-44FA-85D3-9019A7E7BCE7}" dt="2024-09-08T20:46:38.438" v="1243" actId="20577"/>
          <ac:spMkLst>
            <pc:docMk/>
            <pc:sldMk cId="3652084150" sldId="336"/>
            <ac:spMk id="9" creationId="{5022B36A-FD17-D963-0B34-A0ADD2A256F1}"/>
          </ac:spMkLst>
        </pc:spChg>
        <pc:spChg chg="add mod">
          <ac:chgData name="Lucía Gorostidi García" userId="47dd1ba9af7dc0f3" providerId="LiveId" clId="{8734308C-A9AE-44FA-85D3-9019A7E7BCE7}" dt="2024-09-08T20:02:09.495" v="298"/>
          <ac:spMkLst>
            <pc:docMk/>
            <pc:sldMk cId="3652084150" sldId="336"/>
            <ac:spMk id="10" creationId="{4B8C5AD9-5283-778A-9CB0-D0208B6738E9}"/>
          </ac:spMkLst>
        </pc:spChg>
        <pc:spChg chg="del">
          <ac:chgData name="Lucía Gorostidi García" userId="47dd1ba9af7dc0f3" providerId="LiveId" clId="{8734308C-A9AE-44FA-85D3-9019A7E7BCE7}" dt="2024-09-08T20:02:01.366" v="296" actId="478"/>
          <ac:spMkLst>
            <pc:docMk/>
            <pc:sldMk cId="3652084150" sldId="336"/>
            <ac:spMk id="12" creationId="{A0BA360C-A42D-806A-3D10-5B5B7824F6C5}"/>
          </ac:spMkLst>
        </pc:spChg>
        <pc:spChg chg="del">
          <ac:chgData name="Lucía Gorostidi García" userId="47dd1ba9af7dc0f3" providerId="LiveId" clId="{8734308C-A9AE-44FA-85D3-9019A7E7BCE7}" dt="2024-09-08T20:02:01.366" v="296" actId="478"/>
          <ac:spMkLst>
            <pc:docMk/>
            <pc:sldMk cId="3652084150" sldId="336"/>
            <ac:spMk id="13" creationId="{24D6884A-C1E6-BDB9-4277-FAB9329B989B}"/>
          </ac:spMkLst>
        </pc:spChg>
        <pc:spChg chg="del">
          <ac:chgData name="Lucía Gorostidi García" userId="47dd1ba9af7dc0f3" providerId="LiveId" clId="{8734308C-A9AE-44FA-85D3-9019A7E7BCE7}" dt="2024-09-08T20:02:01.366" v="296" actId="478"/>
          <ac:spMkLst>
            <pc:docMk/>
            <pc:sldMk cId="3652084150" sldId="336"/>
            <ac:spMk id="14" creationId="{AB8556CA-A863-DC07-D6B4-B7456CF66226}"/>
          </ac:spMkLst>
        </pc:spChg>
        <pc:spChg chg="add mod">
          <ac:chgData name="Lucía Gorostidi García" userId="47dd1ba9af7dc0f3" providerId="LiveId" clId="{8734308C-A9AE-44FA-85D3-9019A7E7BCE7}" dt="2024-09-08T20:02:09.495" v="298"/>
          <ac:spMkLst>
            <pc:docMk/>
            <pc:sldMk cId="3652084150" sldId="336"/>
            <ac:spMk id="18" creationId="{949F9768-0DA8-A5DE-F8C1-886C30BB889B}"/>
          </ac:spMkLst>
        </pc:spChg>
        <pc:spChg chg="add mod">
          <ac:chgData name="Lucía Gorostidi García" userId="47dd1ba9af7dc0f3" providerId="LiveId" clId="{8734308C-A9AE-44FA-85D3-9019A7E7BCE7}" dt="2024-09-08T20:02:09.495" v="298"/>
          <ac:spMkLst>
            <pc:docMk/>
            <pc:sldMk cId="3652084150" sldId="336"/>
            <ac:spMk id="19" creationId="{109D0023-D314-042C-8ED0-C88E30DAE461}"/>
          </ac:spMkLst>
        </pc:spChg>
        <pc:spChg chg="add mod">
          <ac:chgData name="Lucía Gorostidi García" userId="47dd1ba9af7dc0f3" providerId="LiveId" clId="{8734308C-A9AE-44FA-85D3-9019A7E7BCE7}" dt="2024-09-08T20:02:09.495" v="298"/>
          <ac:spMkLst>
            <pc:docMk/>
            <pc:sldMk cId="3652084150" sldId="336"/>
            <ac:spMk id="20" creationId="{C300B95C-1073-A925-1CF7-54E4D516610D}"/>
          </ac:spMkLst>
        </pc:spChg>
        <pc:cxnChg chg="add mod">
          <ac:chgData name="Lucía Gorostidi García" userId="47dd1ba9af7dc0f3" providerId="LiveId" clId="{8734308C-A9AE-44FA-85D3-9019A7E7BCE7}" dt="2024-09-08T20:02:09.495" v="298"/>
          <ac:cxnSpMkLst>
            <pc:docMk/>
            <pc:sldMk cId="3652084150" sldId="336"/>
            <ac:cxnSpMk id="2" creationId="{C0276C6C-7BCF-6B15-46E0-8E9847DC097E}"/>
          </ac:cxnSpMkLst>
        </pc:cxnChg>
        <pc:cxnChg chg="add mod">
          <ac:chgData name="Lucía Gorostidi García" userId="47dd1ba9af7dc0f3" providerId="LiveId" clId="{8734308C-A9AE-44FA-85D3-9019A7E7BCE7}" dt="2024-09-08T20:02:09.495" v="298"/>
          <ac:cxnSpMkLst>
            <pc:docMk/>
            <pc:sldMk cId="3652084150" sldId="336"/>
            <ac:cxnSpMk id="4" creationId="{C821D438-F31B-9420-C357-3DC23979B61F}"/>
          </ac:cxnSpMkLst>
        </pc:cxnChg>
        <pc:cxnChg chg="add mod">
          <ac:chgData name="Lucía Gorostidi García" userId="47dd1ba9af7dc0f3" providerId="LiveId" clId="{8734308C-A9AE-44FA-85D3-9019A7E7BCE7}" dt="2024-09-08T20:02:09.495" v="298"/>
          <ac:cxnSpMkLst>
            <pc:docMk/>
            <pc:sldMk cId="3652084150" sldId="336"/>
            <ac:cxnSpMk id="17" creationId="{3B85352E-65B6-7466-BA54-5DB69D458344}"/>
          </ac:cxnSpMkLst>
        </pc:cxnChg>
      </pc:sldChg>
      <pc:sldChg chg="delSp modSp add mod">
        <pc:chgData name="Lucía Gorostidi García" userId="47dd1ba9af7dc0f3" providerId="LiveId" clId="{8734308C-A9AE-44FA-85D3-9019A7E7BCE7}" dt="2024-09-08T20:58:39.928" v="1554" actId="20577"/>
        <pc:sldMkLst>
          <pc:docMk/>
          <pc:sldMk cId="1562653274" sldId="337"/>
        </pc:sldMkLst>
        <pc:spChg chg="mod">
          <ac:chgData name="Lucía Gorostidi García" userId="47dd1ba9af7dc0f3" providerId="LiveId" clId="{8734308C-A9AE-44FA-85D3-9019A7E7BCE7}" dt="2024-09-08T20:58:39.928" v="1554" actId="20577"/>
          <ac:spMkLst>
            <pc:docMk/>
            <pc:sldMk cId="1562653274" sldId="337"/>
            <ac:spMk id="3" creationId="{47A56209-657E-3579-E2C6-99E6D54CD3D7}"/>
          </ac:spMkLst>
        </pc:spChg>
        <pc:spChg chg="del">
          <ac:chgData name="Lucía Gorostidi García" userId="47dd1ba9af7dc0f3" providerId="LiveId" clId="{8734308C-A9AE-44FA-85D3-9019A7E7BCE7}" dt="2024-09-08T20:06:21.256" v="404" actId="478"/>
          <ac:spMkLst>
            <pc:docMk/>
            <pc:sldMk cId="1562653274" sldId="337"/>
            <ac:spMk id="8" creationId="{C18D6273-9AAD-0234-D6BC-9433E73F8F57}"/>
          </ac:spMkLst>
        </pc:spChg>
        <pc:spChg chg="mod">
          <ac:chgData name="Lucía Gorostidi García" userId="47dd1ba9af7dc0f3" providerId="LiveId" clId="{8734308C-A9AE-44FA-85D3-9019A7E7BCE7}" dt="2024-09-08T20:46:46.081" v="1251" actId="20577"/>
          <ac:spMkLst>
            <pc:docMk/>
            <pc:sldMk cId="1562653274" sldId="337"/>
            <ac:spMk id="9" creationId="{5022B36A-FD17-D963-0B34-A0ADD2A256F1}"/>
          </ac:spMkLst>
        </pc:spChg>
        <pc:spChg chg="del">
          <ac:chgData name="Lucía Gorostidi García" userId="47dd1ba9af7dc0f3" providerId="LiveId" clId="{8734308C-A9AE-44FA-85D3-9019A7E7BCE7}" dt="2024-09-08T20:03:16.697" v="347" actId="478"/>
          <ac:spMkLst>
            <pc:docMk/>
            <pc:sldMk cId="1562653274" sldId="337"/>
            <ac:spMk id="10" creationId="{4B8C5AD9-5283-778A-9CB0-D0208B6738E9}"/>
          </ac:spMkLst>
        </pc:spChg>
        <pc:spChg chg="del mod">
          <ac:chgData name="Lucía Gorostidi García" userId="47dd1ba9af7dc0f3" providerId="LiveId" clId="{8734308C-A9AE-44FA-85D3-9019A7E7BCE7}" dt="2024-09-08T20:03:13.291" v="346" actId="478"/>
          <ac:spMkLst>
            <pc:docMk/>
            <pc:sldMk cId="1562653274" sldId="337"/>
            <ac:spMk id="18" creationId="{949F9768-0DA8-A5DE-F8C1-886C30BB889B}"/>
          </ac:spMkLst>
        </pc:spChg>
        <pc:spChg chg="del">
          <ac:chgData name="Lucía Gorostidi García" userId="47dd1ba9af7dc0f3" providerId="LiveId" clId="{8734308C-A9AE-44FA-85D3-9019A7E7BCE7}" dt="2024-09-08T20:03:09.975" v="344" actId="478"/>
          <ac:spMkLst>
            <pc:docMk/>
            <pc:sldMk cId="1562653274" sldId="337"/>
            <ac:spMk id="19" creationId="{109D0023-D314-042C-8ED0-C88E30DAE461}"/>
          </ac:spMkLst>
        </pc:spChg>
        <pc:spChg chg="del">
          <ac:chgData name="Lucía Gorostidi García" userId="47dd1ba9af7dc0f3" providerId="LiveId" clId="{8734308C-A9AE-44FA-85D3-9019A7E7BCE7}" dt="2024-09-08T20:03:09.975" v="344" actId="478"/>
          <ac:spMkLst>
            <pc:docMk/>
            <pc:sldMk cId="1562653274" sldId="337"/>
            <ac:spMk id="20" creationId="{C300B95C-1073-A925-1CF7-54E4D516610D}"/>
          </ac:spMkLst>
        </pc:spChg>
        <pc:cxnChg chg="del">
          <ac:chgData name="Lucía Gorostidi García" userId="47dd1ba9af7dc0f3" providerId="LiveId" clId="{8734308C-A9AE-44FA-85D3-9019A7E7BCE7}" dt="2024-09-08T20:03:09.975" v="344" actId="478"/>
          <ac:cxnSpMkLst>
            <pc:docMk/>
            <pc:sldMk cId="1562653274" sldId="337"/>
            <ac:cxnSpMk id="2" creationId="{C0276C6C-7BCF-6B15-46E0-8E9847DC097E}"/>
          </ac:cxnSpMkLst>
        </pc:cxnChg>
        <pc:cxnChg chg="del">
          <ac:chgData name="Lucía Gorostidi García" userId="47dd1ba9af7dc0f3" providerId="LiveId" clId="{8734308C-A9AE-44FA-85D3-9019A7E7BCE7}" dt="2024-09-08T20:03:09.975" v="344" actId="478"/>
          <ac:cxnSpMkLst>
            <pc:docMk/>
            <pc:sldMk cId="1562653274" sldId="337"/>
            <ac:cxnSpMk id="4" creationId="{C821D438-F31B-9420-C357-3DC23979B61F}"/>
          </ac:cxnSpMkLst>
        </pc:cxnChg>
        <pc:cxnChg chg="del">
          <ac:chgData name="Lucía Gorostidi García" userId="47dd1ba9af7dc0f3" providerId="LiveId" clId="{8734308C-A9AE-44FA-85D3-9019A7E7BCE7}" dt="2024-09-08T20:03:09.975" v="344" actId="478"/>
          <ac:cxnSpMkLst>
            <pc:docMk/>
            <pc:sldMk cId="1562653274" sldId="337"/>
            <ac:cxnSpMk id="17" creationId="{3B85352E-65B6-7466-BA54-5DB69D458344}"/>
          </ac:cxnSpMkLst>
        </pc:cxnChg>
      </pc:sldChg>
      <pc:sldChg chg="addSp delSp modSp add mod ord">
        <pc:chgData name="Lucía Gorostidi García" userId="47dd1ba9af7dc0f3" providerId="LiveId" clId="{8734308C-A9AE-44FA-85D3-9019A7E7BCE7}" dt="2024-09-08T21:01:57.295" v="1590" actId="20577"/>
        <pc:sldMkLst>
          <pc:docMk/>
          <pc:sldMk cId="3781981910" sldId="338"/>
        </pc:sldMkLst>
        <pc:spChg chg="mod">
          <ac:chgData name="Lucía Gorostidi García" userId="47dd1ba9af7dc0f3" providerId="LiveId" clId="{8734308C-A9AE-44FA-85D3-9019A7E7BCE7}" dt="2024-09-08T20:47:07.797" v="1271" actId="20577"/>
          <ac:spMkLst>
            <pc:docMk/>
            <pc:sldMk cId="3781981910" sldId="338"/>
            <ac:spMk id="3" creationId="{1F032210-C2A0-87B2-5DDD-493571B45078}"/>
          </ac:spMkLst>
        </pc:spChg>
        <pc:spChg chg="add mod">
          <ac:chgData name="Lucía Gorostidi García" userId="47dd1ba9af7dc0f3" providerId="LiveId" clId="{8734308C-A9AE-44FA-85D3-9019A7E7BCE7}" dt="2024-09-08T21:01:57.295" v="1590" actId="20577"/>
          <ac:spMkLst>
            <pc:docMk/>
            <pc:sldMk cId="3781981910" sldId="338"/>
            <ac:spMk id="4" creationId="{E4430D73-9C0E-6DB1-2D6C-6C95F6BE981D}"/>
          </ac:spMkLst>
        </pc:spChg>
        <pc:spChg chg="del">
          <ac:chgData name="Lucía Gorostidi García" userId="47dd1ba9af7dc0f3" providerId="LiveId" clId="{8734308C-A9AE-44FA-85D3-9019A7E7BCE7}" dt="2024-09-08T20:39:04.672" v="1072" actId="478"/>
          <ac:spMkLst>
            <pc:docMk/>
            <pc:sldMk cId="3781981910" sldId="338"/>
            <ac:spMk id="308" creationId="{00000000-0000-0000-0000-000000000000}"/>
          </ac:spMkLst>
        </pc:spChg>
        <pc:spChg chg="del">
          <ac:chgData name="Lucía Gorostidi García" userId="47dd1ba9af7dc0f3" providerId="LiveId" clId="{8734308C-A9AE-44FA-85D3-9019A7E7BCE7}" dt="2024-09-08T20:39:08.359" v="1074" actId="478"/>
          <ac:spMkLst>
            <pc:docMk/>
            <pc:sldMk cId="3781981910" sldId="338"/>
            <ac:spMk id="309" creationId="{00000000-0000-0000-0000-000000000000}"/>
          </ac:spMkLst>
        </pc:spChg>
        <pc:spChg chg="del mod">
          <ac:chgData name="Lucía Gorostidi García" userId="47dd1ba9af7dc0f3" providerId="LiveId" clId="{8734308C-A9AE-44FA-85D3-9019A7E7BCE7}" dt="2024-09-08T20:39:06.555" v="1073" actId="478"/>
          <ac:spMkLst>
            <pc:docMk/>
            <pc:sldMk cId="3781981910" sldId="338"/>
            <ac:spMk id="310" creationId="{00000000-0000-0000-0000-000000000000}"/>
          </ac:spMkLst>
        </pc:spChg>
        <pc:spChg chg="del">
          <ac:chgData name="Lucía Gorostidi García" userId="47dd1ba9af7dc0f3" providerId="LiveId" clId="{8734308C-A9AE-44FA-85D3-9019A7E7BCE7}" dt="2024-09-08T20:39:10.320" v="1075" actId="478"/>
          <ac:spMkLst>
            <pc:docMk/>
            <pc:sldMk cId="3781981910" sldId="338"/>
            <ac:spMk id="311" creationId="{00000000-0000-0000-0000-000000000000}"/>
          </ac:spMkLst>
        </pc:spChg>
      </pc:sldChg>
      <pc:sldChg chg="addSp delSp modSp add mod">
        <pc:chgData name="Lucía Gorostidi García" userId="47dd1ba9af7dc0f3" providerId="LiveId" clId="{8734308C-A9AE-44FA-85D3-9019A7E7BCE7}" dt="2024-09-08T21:02:09.496" v="1592" actId="20577"/>
        <pc:sldMkLst>
          <pc:docMk/>
          <pc:sldMk cId="595933787" sldId="339"/>
        </pc:sldMkLst>
        <pc:spChg chg="mod">
          <ac:chgData name="Lucía Gorostidi García" userId="47dd1ba9af7dc0f3" providerId="LiveId" clId="{8734308C-A9AE-44FA-85D3-9019A7E7BCE7}" dt="2024-09-08T20:47:16.254" v="1281" actId="20577"/>
          <ac:spMkLst>
            <pc:docMk/>
            <pc:sldMk cId="595933787" sldId="339"/>
            <ac:spMk id="3" creationId="{1F032210-C2A0-87B2-5DDD-493571B45078}"/>
          </ac:spMkLst>
        </pc:spChg>
        <pc:spChg chg="mod">
          <ac:chgData name="Lucía Gorostidi García" userId="47dd1ba9af7dc0f3" providerId="LiveId" clId="{8734308C-A9AE-44FA-85D3-9019A7E7BCE7}" dt="2024-09-08T21:02:09.496" v="1592" actId="20577"/>
          <ac:spMkLst>
            <pc:docMk/>
            <pc:sldMk cId="595933787" sldId="339"/>
            <ac:spMk id="4" creationId="{E4430D73-9C0E-6DB1-2D6C-6C95F6BE981D}"/>
          </ac:spMkLst>
        </pc:spChg>
        <pc:spChg chg="add del mod">
          <ac:chgData name="Lucía Gorostidi García" userId="47dd1ba9af7dc0f3" providerId="LiveId" clId="{8734308C-A9AE-44FA-85D3-9019A7E7BCE7}" dt="2024-09-08T20:48:07.700" v="1284" actId="478"/>
          <ac:spMkLst>
            <pc:docMk/>
            <pc:sldMk cId="595933787" sldId="339"/>
            <ac:spMk id="5" creationId="{76F0330A-1FD8-631A-C005-7B5A9D7EDECA}"/>
          </ac:spMkLst>
        </pc:spChg>
      </pc:sldChg>
      <pc:sldChg chg="modSp add mod">
        <pc:chgData name="Lucía Gorostidi García" userId="47dd1ba9af7dc0f3" providerId="LiveId" clId="{8734308C-A9AE-44FA-85D3-9019A7E7BCE7}" dt="2024-09-08T20:58:34.013" v="1553" actId="20577"/>
        <pc:sldMkLst>
          <pc:docMk/>
          <pc:sldMk cId="3483644391" sldId="340"/>
        </pc:sldMkLst>
        <pc:spChg chg="mod">
          <ac:chgData name="Lucía Gorostidi García" userId="47dd1ba9af7dc0f3" providerId="LiveId" clId="{8734308C-A9AE-44FA-85D3-9019A7E7BCE7}" dt="2024-09-08T20:58:34.013" v="1553" actId="20577"/>
          <ac:spMkLst>
            <pc:docMk/>
            <pc:sldMk cId="3483644391" sldId="340"/>
            <ac:spMk id="3" creationId="{47A56209-657E-3579-E2C6-99E6D54CD3D7}"/>
          </ac:spMkLst>
        </pc:spChg>
      </pc:sldChg>
      <pc:sldChg chg="new del">
        <pc:chgData name="Lucía Gorostidi García" userId="47dd1ba9af7dc0f3" providerId="LiveId" clId="{8734308C-A9AE-44FA-85D3-9019A7E7BCE7}" dt="2024-09-08T21:41:40.898" v="2574" actId="47"/>
        <pc:sldMkLst>
          <pc:docMk/>
          <pc:sldMk cId="2698858922" sldId="341"/>
        </pc:sldMkLst>
      </pc:sldChg>
      <pc:sldChg chg="addSp delSp modSp add mod">
        <pc:chgData name="Lucía Gorostidi García" userId="47dd1ba9af7dc0f3" providerId="LiveId" clId="{8734308C-A9AE-44FA-85D3-9019A7E7BCE7}" dt="2024-09-08T21:58:07.317" v="3638" actId="948"/>
        <pc:sldMkLst>
          <pc:docMk/>
          <pc:sldMk cId="2741205049" sldId="341"/>
        </pc:sldMkLst>
        <pc:spChg chg="mod">
          <ac:chgData name="Lucía Gorostidi García" userId="47dd1ba9af7dc0f3" providerId="LiveId" clId="{8734308C-A9AE-44FA-85D3-9019A7E7BCE7}" dt="2024-09-08T21:41:59.231" v="2619" actId="20577"/>
          <ac:spMkLst>
            <pc:docMk/>
            <pc:sldMk cId="2741205049" sldId="341"/>
            <ac:spMk id="3" creationId="{BC537B36-0A57-F130-6B07-FB9C7F7DE3F5}"/>
          </ac:spMkLst>
        </pc:spChg>
        <pc:spChg chg="del">
          <ac:chgData name="Lucía Gorostidi García" userId="47dd1ba9af7dc0f3" providerId="LiveId" clId="{8734308C-A9AE-44FA-85D3-9019A7E7BCE7}" dt="2024-09-08T21:41:46.789" v="2577" actId="478"/>
          <ac:spMkLst>
            <pc:docMk/>
            <pc:sldMk cId="2741205049" sldId="341"/>
            <ac:spMk id="442" creationId="{00000000-0000-0000-0000-000000000000}"/>
          </ac:spMkLst>
        </pc:spChg>
        <pc:spChg chg="del">
          <ac:chgData name="Lucía Gorostidi García" userId="47dd1ba9af7dc0f3" providerId="LiveId" clId="{8734308C-A9AE-44FA-85D3-9019A7E7BCE7}" dt="2024-09-08T21:41:46.114" v="2576" actId="478"/>
          <ac:spMkLst>
            <pc:docMk/>
            <pc:sldMk cId="2741205049" sldId="341"/>
            <ac:spMk id="444" creationId="{00000000-0000-0000-0000-000000000000}"/>
          </ac:spMkLst>
        </pc:spChg>
        <pc:graphicFrameChg chg="add del mod modGraphic">
          <ac:chgData name="Lucía Gorostidi García" userId="47dd1ba9af7dc0f3" providerId="LiveId" clId="{8734308C-A9AE-44FA-85D3-9019A7E7BCE7}" dt="2024-09-08T21:58:07.317" v="3638" actId="948"/>
          <ac:graphicFrameMkLst>
            <pc:docMk/>
            <pc:sldMk cId="2741205049" sldId="341"/>
            <ac:graphicFrameMk id="4" creationId="{481B5B6E-4E73-184F-4D97-5C45199F409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AB56D-F24C-4330-A4A9-110EBCCAA1C9}" type="datetimeFigureOut">
              <a:rPr lang="es-ES" smtClean="0"/>
              <a:t>09/09/2024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1B466-22EA-4F68-A66E-3393E09C1364}" type="slidenum">
              <a:rPr lang="es-ES" smtClean="0"/>
              <a:t>‹Nº›</a:t>
            </a:fld>
            <a:endParaRPr lang="es-ES"/>
          </a:p>
        </p:txBody>
      </p:sp>
    </p:spTree>
    <p:extLst>
      <p:ext uri="{BB962C8B-B14F-4D97-AF65-F5344CB8AC3E}">
        <p14:creationId xmlns:p14="http://schemas.microsoft.com/office/powerpoint/2010/main" val="338395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12" name="PlaceHolder 2"/>
          <p:cNvSpPr>
            <a:spLocks noGrp="1"/>
          </p:cNvSpPr>
          <p:nvPr>
            <p:ph type="dt" idx="7"/>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13" name="PlaceHolder 3"/>
          <p:cNvSpPr>
            <a:spLocks noGrp="1" noRot="1" noChangeAspect="1"/>
          </p:cNvSpPr>
          <p:nvPr>
            <p:ph type="sldImg"/>
          </p:nvPr>
        </p:nvSpPr>
        <p:spPr>
          <a:xfrm>
            <a:off x="2290763" y="512763"/>
            <a:ext cx="4562475" cy="2566987"/>
          </a:xfrm>
          <a:prstGeom prst="rect">
            <a:avLst/>
          </a:prstGeom>
          <a:ln w="0">
            <a:noFill/>
          </a:ln>
        </p:spPr>
      </p:sp>
      <p:sp>
        <p:nvSpPr>
          <p:cNvPr id="91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15" name="PlaceHolder 5"/>
          <p:cNvSpPr>
            <a:spLocks noGrp="1"/>
          </p:cNvSpPr>
          <p:nvPr>
            <p:ph type="ftr" idx="8"/>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16" name="PlaceHolder 6"/>
          <p:cNvSpPr>
            <a:spLocks noGrp="1"/>
          </p:cNvSpPr>
          <p:nvPr>
            <p:ph type="sldNum" idx="9"/>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42" name="PlaceHolder 2"/>
          <p:cNvSpPr>
            <a:spLocks noGrp="1"/>
          </p:cNvSpPr>
          <p:nvPr>
            <p:ph type="dt" idx="22"/>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43" name="PlaceHolder 3"/>
          <p:cNvSpPr>
            <a:spLocks noGrp="1" noRot="1" noChangeAspect="1"/>
          </p:cNvSpPr>
          <p:nvPr>
            <p:ph type="sldImg"/>
          </p:nvPr>
        </p:nvSpPr>
        <p:spPr>
          <a:xfrm>
            <a:off x="2290763" y="512763"/>
            <a:ext cx="4562475" cy="2566987"/>
          </a:xfrm>
          <a:prstGeom prst="rect">
            <a:avLst/>
          </a:prstGeom>
          <a:ln w="0">
            <a:noFill/>
          </a:ln>
        </p:spPr>
      </p:sp>
      <p:sp>
        <p:nvSpPr>
          <p:cNvPr id="94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45" name="PlaceHolder 5"/>
          <p:cNvSpPr>
            <a:spLocks noGrp="1"/>
          </p:cNvSpPr>
          <p:nvPr>
            <p:ph type="ftr" idx="23"/>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46" name="PlaceHolder 6"/>
          <p:cNvSpPr>
            <a:spLocks noGrp="1"/>
          </p:cNvSpPr>
          <p:nvPr>
            <p:ph type="sldNum" idx="24"/>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8281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42" name="PlaceHolder 2"/>
          <p:cNvSpPr>
            <a:spLocks noGrp="1"/>
          </p:cNvSpPr>
          <p:nvPr>
            <p:ph type="dt" idx="22"/>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43" name="PlaceHolder 3"/>
          <p:cNvSpPr>
            <a:spLocks noGrp="1" noRot="1" noChangeAspect="1"/>
          </p:cNvSpPr>
          <p:nvPr>
            <p:ph type="sldImg"/>
          </p:nvPr>
        </p:nvSpPr>
        <p:spPr>
          <a:xfrm>
            <a:off x="2290763" y="512763"/>
            <a:ext cx="4562475" cy="2566987"/>
          </a:xfrm>
          <a:prstGeom prst="rect">
            <a:avLst/>
          </a:prstGeom>
          <a:ln w="0">
            <a:noFill/>
          </a:ln>
        </p:spPr>
      </p:sp>
      <p:sp>
        <p:nvSpPr>
          <p:cNvPr id="94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45" name="PlaceHolder 5"/>
          <p:cNvSpPr>
            <a:spLocks noGrp="1"/>
          </p:cNvSpPr>
          <p:nvPr>
            <p:ph type="ftr" idx="23"/>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46" name="PlaceHolder 6"/>
          <p:cNvSpPr>
            <a:spLocks noGrp="1"/>
          </p:cNvSpPr>
          <p:nvPr>
            <p:ph type="sldNum" idx="24"/>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131810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48" name="PlaceHolder 2"/>
          <p:cNvSpPr>
            <a:spLocks noGrp="1"/>
          </p:cNvSpPr>
          <p:nvPr>
            <p:ph type="dt" idx="25"/>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49" name="PlaceHolder 3"/>
          <p:cNvSpPr>
            <a:spLocks noGrp="1" noRot="1" noChangeAspect="1"/>
          </p:cNvSpPr>
          <p:nvPr>
            <p:ph type="sldImg"/>
          </p:nvPr>
        </p:nvSpPr>
        <p:spPr>
          <a:xfrm>
            <a:off x="2290763" y="512763"/>
            <a:ext cx="4562475" cy="2566987"/>
          </a:xfrm>
          <a:prstGeom prst="rect">
            <a:avLst/>
          </a:prstGeom>
          <a:ln w="0">
            <a:noFill/>
          </a:ln>
        </p:spPr>
      </p:sp>
      <p:sp>
        <p:nvSpPr>
          <p:cNvPr id="950"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51" name="PlaceHolder 5"/>
          <p:cNvSpPr>
            <a:spLocks noGrp="1"/>
          </p:cNvSpPr>
          <p:nvPr>
            <p:ph type="ftr" idx="26"/>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52" name="PlaceHolder 6"/>
          <p:cNvSpPr>
            <a:spLocks noGrp="1"/>
          </p:cNvSpPr>
          <p:nvPr>
            <p:ph type="sldNum" idx="27"/>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54" name="PlaceHolder 2"/>
          <p:cNvSpPr>
            <a:spLocks noGrp="1"/>
          </p:cNvSpPr>
          <p:nvPr>
            <p:ph type="dt" idx="28"/>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55" name="PlaceHolder 3"/>
          <p:cNvSpPr>
            <a:spLocks noGrp="1" noRot="1" noChangeAspect="1"/>
          </p:cNvSpPr>
          <p:nvPr>
            <p:ph type="sldImg"/>
          </p:nvPr>
        </p:nvSpPr>
        <p:spPr>
          <a:xfrm>
            <a:off x="2290763" y="512763"/>
            <a:ext cx="4562475" cy="2566987"/>
          </a:xfrm>
          <a:prstGeom prst="rect">
            <a:avLst/>
          </a:prstGeom>
          <a:ln w="0">
            <a:noFill/>
          </a:ln>
        </p:spPr>
      </p:sp>
      <p:sp>
        <p:nvSpPr>
          <p:cNvPr id="95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57" name="PlaceHolder 5"/>
          <p:cNvSpPr>
            <a:spLocks noGrp="1"/>
          </p:cNvSpPr>
          <p:nvPr>
            <p:ph type="ftr" idx="29"/>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58" name="PlaceHolder 6"/>
          <p:cNvSpPr>
            <a:spLocks noGrp="1"/>
          </p:cNvSpPr>
          <p:nvPr>
            <p:ph type="sldNum" idx="30"/>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60" name="PlaceHolder 2"/>
          <p:cNvSpPr>
            <a:spLocks noGrp="1"/>
          </p:cNvSpPr>
          <p:nvPr>
            <p:ph type="dt" idx="31"/>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61" name="PlaceHolder 3"/>
          <p:cNvSpPr>
            <a:spLocks noGrp="1" noRot="1" noChangeAspect="1"/>
          </p:cNvSpPr>
          <p:nvPr>
            <p:ph type="sldImg"/>
          </p:nvPr>
        </p:nvSpPr>
        <p:spPr>
          <a:xfrm>
            <a:off x="2290763" y="512763"/>
            <a:ext cx="4562475" cy="2566987"/>
          </a:xfrm>
          <a:prstGeom prst="rect">
            <a:avLst/>
          </a:prstGeom>
          <a:ln w="0">
            <a:noFill/>
          </a:ln>
        </p:spPr>
      </p:sp>
      <p:sp>
        <p:nvSpPr>
          <p:cNvPr id="96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63" name="PlaceHolder 5"/>
          <p:cNvSpPr>
            <a:spLocks noGrp="1"/>
          </p:cNvSpPr>
          <p:nvPr>
            <p:ph type="ftr" idx="32"/>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64" name="PlaceHolder 6"/>
          <p:cNvSpPr>
            <a:spLocks noGrp="1"/>
          </p:cNvSpPr>
          <p:nvPr>
            <p:ph type="sldNum" idx="33"/>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66" name="PlaceHolder 2"/>
          <p:cNvSpPr>
            <a:spLocks noGrp="1"/>
          </p:cNvSpPr>
          <p:nvPr>
            <p:ph type="dt" idx="34"/>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67" name="PlaceHolder 3"/>
          <p:cNvSpPr>
            <a:spLocks noGrp="1" noRot="1" noChangeAspect="1"/>
          </p:cNvSpPr>
          <p:nvPr>
            <p:ph type="sldImg"/>
          </p:nvPr>
        </p:nvSpPr>
        <p:spPr>
          <a:xfrm>
            <a:off x="2290763" y="512763"/>
            <a:ext cx="4562475" cy="2566987"/>
          </a:xfrm>
          <a:prstGeom prst="rect">
            <a:avLst/>
          </a:prstGeom>
          <a:ln w="0">
            <a:noFill/>
          </a:ln>
        </p:spPr>
      </p:sp>
      <p:sp>
        <p:nvSpPr>
          <p:cNvPr id="968"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69" name="PlaceHolder 5"/>
          <p:cNvSpPr>
            <a:spLocks noGrp="1"/>
          </p:cNvSpPr>
          <p:nvPr>
            <p:ph type="ftr" idx="35"/>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70" name="PlaceHolder 6"/>
          <p:cNvSpPr>
            <a:spLocks noGrp="1"/>
          </p:cNvSpPr>
          <p:nvPr>
            <p:ph type="sldNum" idx="36"/>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72" name="PlaceHolder 2"/>
          <p:cNvSpPr>
            <a:spLocks noGrp="1"/>
          </p:cNvSpPr>
          <p:nvPr>
            <p:ph type="dt" idx="37"/>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73" name="PlaceHolder 3"/>
          <p:cNvSpPr>
            <a:spLocks noGrp="1" noRot="1" noChangeAspect="1"/>
          </p:cNvSpPr>
          <p:nvPr>
            <p:ph type="sldImg"/>
          </p:nvPr>
        </p:nvSpPr>
        <p:spPr>
          <a:xfrm>
            <a:off x="2290763" y="512763"/>
            <a:ext cx="4562475" cy="2566987"/>
          </a:xfrm>
          <a:prstGeom prst="rect">
            <a:avLst/>
          </a:prstGeom>
          <a:ln w="0">
            <a:noFill/>
          </a:ln>
        </p:spPr>
      </p:sp>
      <p:sp>
        <p:nvSpPr>
          <p:cNvPr id="97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75" name="PlaceHolder 5"/>
          <p:cNvSpPr>
            <a:spLocks noGrp="1"/>
          </p:cNvSpPr>
          <p:nvPr>
            <p:ph type="ftr" idx="38"/>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76" name="PlaceHolder 6"/>
          <p:cNvSpPr>
            <a:spLocks noGrp="1"/>
          </p:cNvSpPr>
          <p:nvPr>
            <p:ph type="sldNum" idx="39"/>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78" name="PlaceHolder 2"/>
          <p:cNvSpPr>
            <a:spLocks noGrp="1"/>
          </p:cNvSpPr>
          <p:nvPr>
            <p:ph type="dt" idx="40"/>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79" name="PlaceHolder 3"/>
          <p:cNvSpPr>
            <a:spLocks noGrp="1" noRot="1" noChangeAspect="1"/>
          </p:cNvSpPr>
          <p:nvPr>
            <p:ph type="sldImg"/>
          </p:nvPr>
        </p:nvSpPr>
        <p:spPr>
          <a:xfrm>
            <a:off x="2290763" y="512763"/>
            <a:ext cx="4562475" cy="2566987"/>
          </a:xfrm>
          <a:prstGeom prst="rect">
            <a:avLst/>
          </a:prstGeom>
          <a:ln w="0">
            <a:noFill/>
          </a:ln>
        </p:spPr>
      </p:sp>
      <p:sp>
        <p:nvSpPr>
          <p:cNvPr id="980"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81" name="PlaceHolder 5"/>
          <p:cNvSpPr>
            <a:spLocks noGrp="1"/>
          </p:cNvSpPr>
          <p:nvPr>
            <p:ph type="ftr" idx="41"/>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82" name="PlaceHolder 6"/>
          <p:cNvSpPr>
            <a:spLocks noGrp="1"/>
          </p:cNvSpPr>
          <p:nvPr>
            <p:ph type="sldNum" idx="42"/>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84" name="PlaceHolder 2"/>
          <p:cNvSpPr>
            <a:spLocks noGrp="1"/>
          </p:cNvSpPr>
          <p:nvPr>
            <p:ph type="dt" idx="4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85" name="PlaceHolder 3"/>
          <p:cNvSpPr>
            <a:spLocks noGrp="1" noRot="1" noChangeAspect="1"/>
          </p:cNvSpPr>
          <p:nvPr>
            <p:ph type="sldImg"/>
          </p:nvPr>
        </p:nvSpPr>
        <p:spPr>
          <a:xfrm>
            <a:off x="2290763" y="512763"/>
            <a:ext cx="4562475" cy="2566987"/>
          </a:xfrm>
          <a:prstGeom prst="rect">
            <a:avLst/>
          </a:prstGeom>
          <a:ln w="0">
            <a:noFill/>
          </a:ln>
        </p:spPr>
      </p:sp>
      <p:sp>
        <p:nvSpPr>
          <p:cNvPr id="98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87" name="PlaceHolder 5"/>
          <p:cNvSpPr>
            <a:spLocks noGrp="1"/>
          </p:cNvSpPr>
          <p:nvPr>
            <p:ph type="ftr" idx="4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88" name="PlaceHolder 6"/>
          <p:cNvSpPr>
            <a:spLocks noGrp="1"/>
          </p:cNvSpPr>
          <p:nvPr>
            <p:ph type="sldNum" idx="4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84" name="PlaceHolder 2"/>
          <p:cNvSpPr>
            <a:spLocks noGrp="1"/>
          </p:cNvSpPr>
          <p:nvPr>
            <p:ph type="dt" idx="4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85" name="PlaceHolder 3"/>
          <p:cNvSpPr>
            <a:spLocks noGrp="1" noRot="1" noChangeAspect="1"/>
          </p:cNvSpPr>
          <p:nvPr>
            <p:ph type="sldImg"/>
          </p:nvPr>
        </p:nvSpPr>
        <p:spPr>
          <a:xfrm>
            <a:off x="2290763" y="512763"/>
            <a:ext cx="4562475" cy="2566987"/>
          </a:xfrm>
          <a:prstGeom prst="rect">
            <a:avLst/>
          </a:prstGeom>
          <a:ln w="0">
            <a:noFill/>
          </a:ln>
        </p:spPr>
      </p:sp>
      <p:sp>
        <p:nvSpPr>
          <p:cNvPr id="98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87" name="PlaceHolder 5"/>
          <p:cNvSpPr>
            <a:spLocks noGrp="1"/>
          </p:cNvSpPr>
          <p:nvPr>
            <p:ph type="ftr" idx="4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88" name="PlaceHolder 6"/>
          <p:cNvSpPr>
            <a:spLocks noGrp="1"/>
          </p:cNvSpPr>
          <p:nvPr>
            <p:ph type="sldNum" idx="4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232962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18" name="PlaceHolder 2"/>
          <p:cNvSpPr>
            <a:spLocks noGrp="1"/>
          </p:cNvSpPr>
          <p:nvPr>
            <p:ph type="dt" idx="10"/>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19" name="PlaceHolder 3"/>
          <p:cNvSpPr>
            <a:spLocks noGrp="1" noRot="1" noChangeAspect="1"/>
          </p:cNvSpPr>
          <p:nvPr>
            <p:ph type="sldImg"/>
          </p:nvPr>
        </p:nvSpPr>
        <p:spPr>
          <a:xfrm>
            <a:off x="2290763" y="512763"/>
            <a:ext cx="4562475" cy="2566987"/>
          </a:xfrm>
          <a:prstGeom prst="rect">
            <a:avLst/>
          </a:prstGeom>
          <a:ln w="0">
            <a:noFill/>
          </a:ln>
        </p:spPr>
      </p:sp>
      <p:sp>
        <p:nvSpPr>
          <p:cNvPr id="920"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1" name="PlaceHolder 5"/>
          <p:cNvSpPr>
            <a:spLocks noGrp="1"/>
          </p:cNvSpPr>
          <p:nvPr>
            <p:ph type="ftr" idx="11"/>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2" name="PlaceHolder 6"/>
          <p:cNvSpPr>
            <a:spLocks noGrp="1"/>
          </p:cNvSpPr>
          <p:nvPr>
            <p:ph type="sldNum" idx="12"/>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90" name="PlaceHolder 2"/>
          <p:cNvSpPr>
            <a:spLocks noGrp="1"/>
          </p:cNvSpPr>
          <p:nvPr>
            <p:ph type="dt" idx="4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91" name="PlaceHolder 3"/>
          <p:cNvSpPr>
            <a:spLocks noGrp="1" noRot="1" noChangeAspect="1"/>
          </p:cNvSpPr>
          <p:nvPr>
            <p:ph type="sldImg"/>
          </p:nvPr>
        </p:nvSpPr>
        <p:spPr>
          <a:xfrm>
            <a:off x="2290763" y="512763"/>
            <a:ext cx="4562475" cy="2566987"/>
          </a:xfrm>
          <a:prstGeom prst="rect">
            <a:avLst/>
          </a:prstGeom>
          <a:ln w="0">
            <a:noFill/>
          </a:ln>
        </p:spPr>
      </p:sp>
      <p:sp>
        <p:nvSpPr>
          <p:cNvPr id="99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93" name="PlaceHolder 5"/>
          <p:cNvSpPr>
            <a:spLocks noGrp="1"/>
          </p:cNvSpPr>
          <p:nvPr>
            <p:ph type="ftr" idx="4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94" name="PlaceHolder 6"/>
          <p:cNvSpPr>
            <a:spLocks noGrp="1"/>
          </p:cNvSpPr>
          <p:nvPr>
            <p:ph type="sldNum" idx="4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02" name="PlaceHolder 2"/>
          <p:cNvSpPr>
            <a:spLocks noGrp="1"/>
          </p:cNvSpPr>
          <p:nvPr>
            <p:ph type="dt" idx="52"/>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03" name="PlaceHolder 3"/>
          <p:cNvSpPr>
            <a:spLocks noGrp="1" noRot="1" noChangeAspect="1"/>
          </p:cNvSpPr>
          <p:nvPr>
            <p:ph type="sldImg"/>
          </p:nvPr>
        </p:nvSpPr>
        <p:spPr>
          <a:xfrm>
            <a:off x="2290763" y="512763"/>
            <a:ext cx="4562475" cy="2566987"/>
          </a:xfrm>
          <a:prstGeom prst="rect">
            <a:avLst/>
          </a:prstGeom>
          <a:ln w="0">
            <a:noFill/>
          </a:ln>
        </p:spPr>
      </p:sp>
      <p:sp>
        <p:nvSpPr>
          <p:cNvPr id="100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05" name="PlaceHolder 5"/>
          <p:cNvSpPr>
            <a:spLocks noGrp="1"/>
          </p:cNvSpPr>
          <p:nvPr>
            <p:ph type="ftr" idx="53"/>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06" name="PlaceHolder 6"/>
          <p:cNvSpPr>
            <a:spLocks noGrp="1"/>
          </p:cNvSpPr>
          <p:nvPr>
            <p:ph type="sldNum" idx="54"/>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90" name="PlaceHolder 2"/>
          <p:cNvSpPr>
            <a:spLocks noGrp="1"/>
          </p:cNvSpPr>
          <p:nvPr>
            <p:ph type="dt" idx="4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91" name="PlaceHolder 3"/>
          <p:cNvSpPr>
            <a:spLocks noGrp="1" noRot="1" noChangeAspect="1"/>
          </p:cNvSpPr>
          <p:nvPr>
            <p:ph type="sldImg"/>
          </p:nvPr>
        </p:nvSpPr>
        <p:spPr>
          <a:xfrm>
            <a:off x="2290763" y="512763"/>
            <a:ext cx="4562475" cy="2566987"/>
          </a:xfrm>
          <a:prstGeom prst="rect">
            <a:avLst/>
          </a:prstGeom>
          <a:ln w="0">
            <a:noFill/>
          </a:ln>
        </p:spPr>
      </p:sp>
      <p:sp>
        <p:nvSpPr>
          <p:cNvPr id="99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93" name="PlaceHolder 5"/>
          <p:cNvSpPr>
            <a:spLocks noGrp="1"/>
          </p:cNvSpPr>
          <p:nvPr>
            <p:ph type="ftr" idx="4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94" name="PlaceHolder 6"/>
          <p:cNvSpPr>
            <a:spLocks noGrp="1"/>
          </p:cNvSpPr>
          <p:nvPr>
            <p:ph type="sldNum" idx="4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334569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90" name="PlaceHolder 2"/>
          <p:cNvSpPr>
            <a:spLocks noGrp="1"/>
          </p:cNvSpPr>
          <p:nvPr>
            <p:ph type="dt" idx="4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91" name="PlaceHolder 3"/>
          <p:cNvSpPr>
            <a:spLocks noGrp="1" noRot="1" noChangeAspect="1"/>
          </p:cNvSpPr>
          <p:nvPr>
            <p:ph type="sldImg"/>
          </p:nvPr>
        </p:nvSpPr>
        <p:spPr>
          <a:xfrm>
            <a:off x="2290763" y="512763"/>
            <a:ext cx="4562475" cy="2566987"/>
          </a:xfrm>
          <a:prstGeom prst="rect">
            <a:avLst/>
          </a:prstGeom>
          <a:ln w="0">
            <a:noFill/>
          </a:ln>
        </p:spPr>
      </p:sp>
      <p:sp>
        <p:nvSpPr>
          <p:cNvPr id="99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93" name="PlaceHolder 5"/>
          <p:cNvSpPr>
            <a:spLocks noGrp="1"/>
          </p:cNvSpPr>
          <p:nvPr>
            <p:ph type="ftr" idx="4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94" name="PlaceHolder 6"/>
          <p:cNvSpPr>
            <a:spLocks noGrp="1"/>
          </p:cNvSpPr>
          <p:nvPr>
            <p:ph type="sldNum" idx="4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2312658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08" name="PlaceHolder 2"/>
          <p:cNvSpPr>
            <a:spLocks noGrp="1"/>
          </p:cNvSpPr>
          <p:nvPr>
            <p:ph type="dt" idx="55"/>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09" name="PlaceHolder 3"/>
          <p:cNvSpPr>
            <a:spLocks noGrp="1" noRot="1" noChangeAspect="1"/>
          </p:cNvSpPr>
          <p:nvPr>
            <p:ph type="sldImg"/>
          </p:nvPr>
        </p:nvSpPr>
        <p:spPr>
          <a:xfrm>
            <a:off x="2290763" y="512763"/>
            <a:ext cx="4562475" cy="2566987"/>
          </a:xfrm>
          <a:prstGeom prst="rect">
            <a:avLst/>
          </a:prstGeom>
          <a:ln w="0">
            <a:noFill/>
          </a:ln>
        </p:spPr>
      </p:sp>
      <p:sp>
        <p:nvSpPr>
          <p:cNvPr id="1010"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11" name="PlaceHolder 5"/>
          <p:cNvSpPr>
            <a:spLocks noGrp="1"/>
          </p:cNvSpPr>
          <p:nvPr>
            <p:ph type="ftr" idx="56"/>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12" name="PlaceHolder 6"/>
          <p:cNvSpPr>
            <a:spLocks noGrp="1"/>
          </p:cNvSpPr>
          <p:nvPr>
            <p:ph type="sldNum" idx="57"/>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14" name="PlaceHolder 2"/>
          <p:cNvSpPr>
            <a:spLocks noGrp="1"/>
          </p:cNvSpPr>
          <p:nvPr>
            <p:ph type="dt" idx="58"/>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15" name="PlaceHolder 3"/>
          <p:cNvSpPr>
            <a:spLocks noGrp="1" noRot="1" noChangeAspect="1"/>
          </p:cNvSpPr>
          <p:nvPr>
            <p:ph type="sldImg"/>
          </p:nvPr>
        </p:nvSpPr>
        <p:spPr>
          <a:xfrm>
            <a:off x="2290763" y="512763"/>
            <a:ext cx="4562475" cy="2566987"/>
          </a:xfrm>
          <a:prstGeom prst="rect">
            <a:avLst/>
          </a:prstGeom>
          <a:ln w="0">
            <a:noFill/>
          </a:ln>
        </p:spPr>
      </p:sp>
      <p:sp>
        <p:nvSpPr>
          <p:cNvPr id="101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17" name="PlaceHolder 5"/>
          <p:cNvSpPr>
            <a:spLocks noGrp="1"/>
          </p:cNvSpPr>
          <p:nvPr>
            <p:ph type="ftr" idx="59"/>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18" name="PlaceHolder 6"/>
          <p:cNvSpPr>
            <a:spLocks noGrp="1"/>
          </p:cNvSpPr>
          <p:nvPr>
            <p:ph type="sldNum" idx="60"/>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26" name="PlaceHolder 2"/>
          <p:cNvSpPr>
            <a:spLocks noGrp="1"/>
          </p:cNvSpPr>
          <p:nvPr>
            <p:ph type="dt" idx="64"/>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27" name="PlaceHolder 3"/>
          <p:cNvSpPr>
            <a:spLocks noGrp="1" noRot="1" noChangeAspect="1"/>
          </p:cNvSpPr>
          <p:nvPr>
            <p:ph type="sldImg"/>
          </p:nvPr>
        </p:nvSpPr>
        <p:spPr>
          <a:xfrm>
            <a:off x="2290763" y="512763"/>
            <a:ext cx="4562475" cy="2566987"/>
          </a:xfrm>
          <a:prstGeom prst="rect">
            <a:avLst/>
          </a:prstGeom>
          <a:ln w="0">
            <a:noFill/>
          </a:ln>
        </p:spPr>
      </p:sp>
      <p:sp>
        <p:nvSpPr>
          <p:cNvPr id="1028"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29" name="PlaceHolder 5"/>
          <p:cNvSpPr>
            <a:spLocks noGrp="1"/>
          </p:cNvSpPr>
          <p:nvPr>
            <p:ph type="ftr" idx="65"/>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30" name="PlaceHolder 6"/>
          <p:cNvSpPr>
            <a:spLocks noGrp="1"/>
          </p:cNvSpPr>
          <p:nvPr>
            <p:ph type="sldNum" idx="66"/>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32" name="PlaceHolder 2"/>
          <p:cNvSpPr>
            <a:spLocks noGrp="1"/>
          </p:cNvSpPr>
          <p:nvPr>
            <p:ph type="dt" idx="67"/>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33" name="PlaceHolder 3"/>
          <p:cNvSpPr>
            <a:spLocks noGrp="1" noRot="1" noChangeAspect="1"/>
          </p:cNvSpPr>
          <p:nvPr>
            <p:ph type="sldImg"/>
          </p:nvPr>
        </p:nvSpPr>
        <p:spPr>
          <a:xfrm>
            <a:off x="2290763" y="512763"/>
            <a:ext cx="4562475" cy="2566987"/>
          </a:xfrm>
          <a:prstGeom prst="rect">
            <a:avLst/>
          </a:prstGeom>
          <a:ln w="0">
            <a:noFill/>
          </a:ln>
        </p:spPr>
      </p:sp>
      <p:sp>
        <p:nvSpPr>
          <p:cNvPr id="103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35" name="PlaceHolder 5"/>
          <p:cNvSpPr>
            <a:spLocks noGrp="1"/>
          </p:cNvSpPr>
          <p:nvPr>
            <p:ph type="ftr" idx="68"/>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36" name="PlaceHolder 6"/>
          <p:cNvSpPr>
            <a:spLocks noGrp="1"/>
          </p:cNvSpPr>
          <p:nvPr>
            <p:ph type="sldNum" idx="69"/>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38" name="PlaceHolder 2"/>
          <p:cNvSpPr>
            <a:spLocks noGrp="1"/>
          </p:cNvSpPr>
          <p:nvPr>
            <p:ph type="dt" idx="70"/>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39" name="PlaceHolder 3"/>
          <p:cNvSpPr>
            <a:spLocks noGrp="1" noRot="1" noChangeAspect="1"/>
          </p:cNvSpPr>
          <p:nvPr>
            <p:ph type="sldImg"/>
          </p:nvPr>
        </p:nvSpPr>
        <p:spPr>
          <a:xfrm>
            <a:off x="2290763" y="512763"/>
            <a:ext cx="4562475" cy="2566987"/>
          </a:xfrm>
          <a:prstGeom prst="rect">
            <a:avLst/>
          </a:prstGeom>
          <a:ln w="0">
            <a:noFill/>
          </a:ln>
        </p:spPr>
      </p:sp>
      <p:sp>
        <p:nvSpPr>
          <p:cNvPr id="1040"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41" name="PlaceHolder 5"/>
          <p:cNvSpPr>
            <a:spLocks noGrp="1"/>
          </p:cNvSpPr>
          <p:nvPr>
            <p:ph type="ftr" idx="71"/>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42" name="PlaceHolder 6"/>
          <p:cNvSpPr>
            <a:spLocks noGrp="1"/>
          </p:cNvSpPr>
          <p:nvPr>
            <p:ph type="sldNum" idx="72"/>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20" name="PlaceHolder 2"/>
          <p:cNvSpPr>
            <a:spLocks noGrp="1"/>
          </p:cNvSpPr>
          <p:nvPr>
            <p:ph type="dt" idx="61"/>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21" name="PlaceHolder 3"/>
          <p:cNvSpPr>
            <a:spLocks noGrp="1" noRot="1" noChangeAspect="1"/>
          </p:cNvSpPr>
          <p:nvPr>
            <p:ph type="sldImg"/>
          </p:nvPr>
        </p:nvSpPr>
        <p:spPr>
          <a:xfrm>
            <a:off x="2290763" y="512763"/>
            <a:ext cx="4562475" cy="2566987"/>
          </a:xfrm>
          <a:prstGeom prst="rect">
            <a:avLst/>
          </a:prstGeom>
          <a:ln w="0">
            <a:noFill/>
          </a:ln>
        </p:spPr>
      </p:sp>
      <p:sp>
        <p:nvSpPr>
          <p:cNvPr id="102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23" name="PlaceHolder 5"/>
          <p:cNvSpPr>
            <a:spLocks noGrp="1"/>
          </p:cNvSpPr>
          <p:nvPr>
            <p:ph type="ftr" idx="62"/>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24" name="PlaceHolder 6"/>
          <p:cNvSpPr>
            <a:spLocks noGrp="1"/>
          </p:cNvSpPr>
          <p:nvPr>
            <p:ph type="sldNum" idx="63"/>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24" name="PlaceHolder 2"/>
          <p:cNvSpPr>
            <a:spLocks noGrp="1"/>
          </p:cNvSpPr>
          <p:nvPr>
            <p:ph type="dt" idx="1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25" name="PlaceHolder 3"/>
          <p:cNvSpPr>
            <a:spLocks noGrp="1" noRot="1" noChangeAspect="1"/>
          </p:cNvSpPr>
          <p:nvPr>
            <p:ph type="sldImg"/>
          </p:nvPr>
        </p:nvSpPr>
        <p:spPr>
          <a:xfrm>
            <a:off x="2290763" y="512763"/>
            <a:ext cx="4562475" cy="2566987"/>
          </a:xfrm>
          <a:prstGeom prst="rect">
            <a:avLst/>
          </a:prstGeom>
          <a:ln w="0">
            <a:noFill/>
          </a:ln>
        </p:spPr>
      </p:sp>
      <p:sp>
        <p:nvSpPr>
          <p:cNvPr id="92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7" name="PlaceHolder 5"/>
          <p:cNvSpPr>
            <a:spLocks noGrp="1"/>
          </p:cNvSpPr>
          <p:nvPr>
            <p:ph type="ftr" idx="1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8" name="PlaceHolder 6"/>
          <p:cNvSpPr>
            <a:spLocks noGrp="1"/>
          </p:cNvSpPr>
          <p:nvPr>
            <p:ph type="sldNum" idx="1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50" name="PlaceHolder 2"/>
          <p:cNvSpPr>
            <a:spLocks noGrp="1"/>
          </p:cNvSpPr>
          <p:nvPr>
            <p:ph type="dt" idx="7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51" name="PlaceHolder 3"/>
          <p:cNvSpPr>
            <a:spLocks noGrp="1" noRot="1" noChangeAspect="1"/>
          </p:cNvSpPr>
          <p:nvPr>
            <p:ph type="sldImg"/>
          </p:nvPr>
        </p:nvSpPr>
        <p:spPr>
          <a:xfrm>
            <a:off x="2290763" y="512763"/>
            <a:ext cx="4562475" cy="2566987"/>
          </a:xfrm>
          <a:prstGeom prst="rect">
            <a:avLst/>
          </a:prstGeom>
          <a:ln w="0">
            <a:noFill/>
          </a:ln>
        </p:spPr>
      </p:sp>
      <p:sp>
        <p:nvSpPr>
          <p:cNvPr id="105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53" name="PlaceHolder 5"/>
          <p:cNvSpPr>
            <a:spLocks noGrp="1"/>
          </p:cNvSpPr>
          <p:nvPr>
            <p:ph type="ftr" idx="7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54" name="PlaceHolder 6"/>
          <p:cNvSpPr>
            <a:spLocks noGrp="1"/>
          </p:cNvSpPr>
          <p:nvPr>
            <p:ph type="sldNum" idx="7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56" name="PlaceHolder 2"/>
          <p:cNvSpPr>
            <a:spLocks noGrp="1"/>
          </p:cNvSpPr>
          <p:nvPr>
            <p:ph type="dt" idx="79"/>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57" name="PlaceHolder 3"/>
          <p:cNvSpPr>
            <a:spLocks noGrp="1" noRot="1" noChangeAspect="1"/>
          </p:cNvSpPr>
          <p:nvPr>
            <p:ph type="sldImg"/>
          </p:nvPr>
        </p:nvSpPr>
        <p:spPr>
          <a:xfrm>
            <a:off x="2290763" y="512763"/>
            <a:ext cx="4562475" cy="2566987"/>
          </a:xfrm>
          <a:prstGeom prst="rect">
            <a:avLst/>
          </a:prstGeom>
          <a:ln w="0">
            <a:noFill/>
          </a:ln>
        </p:spPr>
      </p:sp>
      <p:sp>
        <p:nvSpPr>
          <p:cNvPr id="1058"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59" name="PlaceHolder 5"/>
          <p:cNvSpPr>
            <a:spLocks noGrp="1"/>
          </p:cNvSpPr>
          <p:nvPr>
            <p:ph type="ftr" idx="80"/>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60" name="PlaceHolder 6"/>
          <p:cNvSpPr>
            <a:spLocks noGrp="1"/>
          </p:cNvSpPr>
          <p:nvPr>
            <p:ph type="sldNum" idx="81"/>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74" name="PlaceHolder 2"/>
          <p:cNvSpPr>
            <a:spLocks noGrp="1"/>
          </p:cNvSpPr>
          <p:nvPr>
            <p:ph type="dt" idx="88"/>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75" name="PlaceHolder 3"/>
          <p:cNvSpPr>
            <a:spLocks noGrp="1" noRot="1" noChangeAspect="1"/>
          </p:cNvSpPr>
          <p:nvPr>
            <p:ph type="sldImg"/>
          </p:nvPr>
        </p:nvSpPr>
        <p:spPr>
          <a:xfrm>
            <a:off x="2290763" y="512763"/>
            <a:ext cx="4562475" cy="2566987"/>
          </a:xfrm>
          <a:prstGeom prst="rect">
            <a:avLst/>
          </a:prstGeom>
          <a:ln w="0">
            <a:noFill/>
          </a:ln>
        </p:spPr>
      </p:sp>
      <p:sp>
        <p:nvSpPr>
          <p:cNvPr id="107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77" name="PlaceHolder 5"/>
          <p:cNvSpPr>
            <a:spLocks noGrp="1"/>
          </p:cNvSpPr>
          <p:nvPr>
            <p:ph type="ftr" idx="89"/>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78" name="PlaceHolder 6"/>
          <p:cNvSpPr>
            <a:spLocks noGrp="1"/>
          </p:cNvSpPr>
          <p:nvPr>
            <p:ph type="sldNum" idx="90"/>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086" name="PlaceHolder 2"/>
          <p:cNvSpPr>
            <a:spLocks noGrp="1"/>
          </p:cNvSpPr>
          <p:nvPr>
            <p:ph type="dt" idx="94"/>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087" name="PlaceHolder 3"/>
          <p:cNvSpPr>
            <a:spLocks noGrp="1" noRot="1" noChangeAspect="1"/>
          </p:cNvSpPr>
          <p:nvPr>
            <p:ph type="sldImg"/>
          </p:nvPr>
        </p:nvSpPr>
        <p:spPr>
          <a:xfrm>
            <a:off x="2290763" y="512763"/>
            <a:ext cx="4562475" cy="2566987"/>
          </a:xfrm>
          <a:prstGeom prst="rect">
            <a:avLst/>
          </a:prstGeom>
          <a:ln w="0">
            <a:noFill/>
          </a:ln>
        </p:spPr>
      </p:sp>
      <p:sp>
        <p:nvSpPr>
          <p:cNvPr id="1088"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089" name="PlaceHolder 5"/>
          <p:cNvSpPr>
            <a:spLocks noGrp="1"/>
          </p:cNvSpPr>
          <p:nvPr>
            <p:ph type="ftr" idx="95"/>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090" name="PlaceHolder 6"/>
          <p:cNvSpPr>
            <a:spLocks noGrp="1"/>
          </p:cNvSpPr>
          <p:nvPr>
            <p:ph type="sldNum" idx="96"/>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104" name="PlaceHolder 2"/>
          <p:cNvSpPr>
            <a:spLocks noGrp="1"/>
          </p:cNvSpPr>
          <p:nvPr>
            <p:ph type="dt" idx="10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105" name="PlaceHolder 3"/>
          <p:cNvSpPr>
            <a:spLocks noGrp="1" noRot="1" noChangeAspect="1"/>
          </p:cNvSpPr>
          <p:nvPr>
            <p:ph type="sldImg"/>
          </p:nvPr>
        </p:nvSpPr>
        <p:spPr>
          <a:xfrm>
            <a:off x="2290763" y="512763"/>
            <a:ext cx="4562475" cy="2566987"/>
          </a:xfrm>
          <a:prstGeom prst="rect">
            <a:avLst/>
          </a:prstGeom>
          <a:ln w="0">
            <a:noFill/>
          </a:ln>
        </p:spPr>
      </p:sp>
      <p:sp>
        <p:nvSpPr>
          <p:cNvPr id="110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107" name="PlaceHolder 5"/>
          <p:cNvSpPr>
            <a:spLocks noGrp="1"/>
          </p:cNvSpPr>
          <p:nvPr>
            <p:ph type="ftr" idx="10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108" name="PlaceHolder 6"/>
          <p:cNvSpPr>
            <a:spLocks noGrp="1"/>
          </p:cNvSpPr>
          <p:nvPr>
            <p:ph type="sldNum" idx="10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1110" name="PlaceHolder 2"/>
          <p:cNvSpPr>
            <a:spLocks noGrp="1"/>
          </p:cNvSpPr>
          <p:nvPr>
            <p:ph type="dt" idx="10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1111" name="PlaceHolder 3"/>
          <p:cNvSpPr>
            <a:spLocks noGrp="1" noRot="1" noChangeAspect="1"/>
          </p:cNvSpPr>
          <p:nvPr>
            <p:ph type="sldImg"/>
          </p:nvPr>
        </p:nvSpPr>
        <p:spPr>
          <a:xfrm>
            <a:off x="2290763" y="512763"/>
            <a:ext cx="4562475" cy="2566987"/>
          </a:xfrm>
          <a:prstGeom prst="rect">
            <a:avLst/>
          </a:prstGeom>
          <a:ln w="0">
            <a:noFill/>
          </a:ln>
        </p:spPr>
      </p:sp>
      <p:sp>
        <p:nvSpPr>
          <p:cNvPr id="111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1113" name="PlaceHolder 5"/>
          <p:cNvSpPr>
            <a:spLocks noGrp="1"/>
          </p:cNvSpPr>
          <p:nvPr>
            <p:ph type="ftr" idx="10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1114" name="PlaceHolder 6"/>
          <p:cNvSpPr>
            <a:spLocks noGrp="1"/>
          </p:cNvSpPr>
          <p:nvPr>
            <p:ph type="sldNum" idx="10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24" name="PlaceHolder 2"/>
          <p:cNvSpPr>
            <a:spLocks noGrp="1"/>
          </p:cNvSpPr>
          <p:nvPr>
            <p:ph type="dt" idx="1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25" name="PlaceHolder 3"/>
          <p:cNvSpPr>
            <a:spLocks noGrp="1" noRot="1" noChangeAspect="1"/>
          </p:cNvSpPr>
          <p:nvPr>
            <p:ph type="sldImg"/>
          </p:nvPr>
        </p:nvSpPr>
        <p:spPr>
          <a:xfrm>
            <a:off x="2290763" y="512763"/>
            <a:ext cx="4562475" cy="2566987"/>
          </a:xfrm>
          <a:prstGeom prst="rect">
            <a:avLst/>
          </a:prstGeom>
          <a:ln w="0">
            <a:noFill/>
          </a:ln>
        </p:spPr>
      </p:sp>
      <p:sp>
        <p:nvSpPr>
          <p:cNvPr id="92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7" name="PlaceHolder 5"/>
          <p:cNvSpPr>
            <a:spLocks noGrp="1"/>
          </p:cNvSpPr>
          <p:nvPr>
            <p:ph type="ftr" idx="1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8" name="PlaceHolder 6"/>
          <p:cNvSpPr>
            <a:spLocks noGrp="1"/>
          </p:cNvSpPr>
          <p:nvPr>
            <p:ph type="sldNum" idx="1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142023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24" name="PlaceHolder 2"/>
          <p:cNvSpPr>
            <a:spLocks noGrp="1"/>
          </p:cNvSpPr>
          <p:nvPr>
            <p:ph type="dt" idx="1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25" name="PlaceHolder 3"/>
          <p:cNvSpPr>
            <a:spLocks noGrp="1" noRot="1" noChangeAspect="1"/>
          </p:cNvSpPr>
          <p:nvPr>
            <p:ph type="sldImg"/>
          </p:nvPr>
        </p:nvSpPr>
        <p:spPr>
          <a:xfrm>
            <a:off x="2290763" y="512763"/>
            <a:ext cx="4562475" cy="2566987"/>
          </a:xfrm>
          <a:prstGeom prst="rect">
            <a:avLst/>
          </a:prstGeom>
          <a:ln w="0">
            <a:noFill/>
          </a:ln>
        </p:spPr>
      </p:sp>
      <p:sp>
        <p:nvSpPr>
          <p:cNvPr id="92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7" name="PlaceHolder 5"/>
          <p:cNvSpPr>
            <a:spLocks noGrp="1"/>
          </p:cNvSpPr>
          <p:nvPr>
            <p:ph type="ftr" idx="1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8" name="PlaceHolder 6"/>
          <p:cNvSpPr>
            <a:spLocks noGrp="1"/>
          </p:cNvSpPr>
          <p:nvPr>
            <p:ph type="sldNum" idx="1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141858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24" name="PlaceHolder 2"/>
          <p:cNvSpPr>
            <a:spLocks noGrp="1"/>
          </p:cNvSpPr>
          <p:nvPr>
            <p:ph type="dt" idx="1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25" name="PlaceHolder 3"/>
          <p:cNvSpPr>
            <a:spLocks noGrp="1" noRot="1" noChangeAspect="1"/>
          </p:cNvSpPr>
          <p:nvPr>
            <p:ph type="sldImg"/>
          </p:nvPr>
        </p:nvSpPr>
        <p:spPr>
          <a:xfrm>
            <a:off x="2290763" y="512763"/>
            <a:ext cx="4562475" cy="2566987"/>
          </a:xfrm>
          <a:prstGeom prst="rect">
            <a:avLst/>
          </a:prstGeom>
          <a:ln w="0">
            <a:noFill/>
          </a:ln>
        </p:spPr>
      </p:sp>
      <p:sp>
        <p:nvSpPr>
          <p:cNvPr id="92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7" name="PlaceHolder 5"/>
          <p:cNvSpPr>
            <a:spLocks noGrp="1"/>
          </p:cNvSpPr>
          <p:nvPr>
            <p:ph type="ftr" idx="1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8" name="PlaceHolder 6"/>
          <p:cNvSpPr>
            <a:spLocks noGrp="1"/>
          </p:cNvSpPr>
          <p:nvPr>
            <p:ph type="sldNum" idx="1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283454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24" name="PlaceHolder 2"/>
          <p:cNvSpPr>
            <a:spLocks noGrp="1"/>
          </p:cNvSpPr>
          <p:nvPr>
            <p:ph type="dt" idx="13"/>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25" name="PlaceHolder 3"/>
          <p:cNvSpPr>
            <a:spLocks noGrp="1" noRot="1" noChangeAspect="1"/>
          </p:cNvSpPr>
          <p:nvPr>
            <p:ph type="sldImg"/>
          </p:nvPr>
        </p:nvSpPr>
        <p:spPr>
          <a:xfrm>
            <a:off x="2290763" y="512763"/>
            <a:ext cx="4562475" cy="2566987"/>
          </a:xfrm>
          <a:prstGeom prst="rect">
            <a:avLst/>
          </a:prstGeom>
          <a:ln w="0">
            <a:noFill/>
          </a:ln>
        </p:spPr>
      </p:sp>
      <p:sp>
        <p:nvSpPr>
          <p:cNvPr id="926"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27" name="PlaceHolder 5"/>
          <p:cNvSpPr>
            <a:spLocks noGrp="1"/>
          </p:cNvSpPr>
          <p:nvPr>
            <p:ph type="ftr" idx="14"/>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28" name="PlaceHolder 6"/>
          <p:cNvSpPr>
            <a:spLocks noGrp="1"/>
          </p:cNvSpPr>
          <p:nvPr>
            <p:ph type="sldNum" idx="15"/>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extLst>
      <p:ext uri="{BB962C8B-B14F-4D97-AF65-F5344CB8AC3E}">
        <p14:creationId xmlns:p14="http://schemas.microsoft.com/office/powerpoint/2010/main" val="381244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30" name="PlaceHolder 2"/>
          <p:cNvSpPr>
            <a:spLocks noGrp="1"/>
          </p:cNvSpPr>
          <p:nvPr>
            <p:ph type="dt" idx="16"/>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31" name="PlaceHolder 3"/>
          <p:cNvSpPr>
            <a:spLocks noGrp="1" noRot="1" noChangeAspect="1"/>
          </p:cNvSpPr>
          <p:nvPr>
            <p:ph type="sldImg"/>
          </p:nvPr>
        </p:nvSpPr>
        <p:spPr>
          <a:xfrm>
            <a:off x="2290763" y="512763"/>
            <a:ext cx="4562475" cy="2566987"/>
          </a:xfrm>
          <a:prstGeom prst="rect">
            <a:avLst/>
          </a:prstGeom>
          <a:ln w="0">
            <a:noFill/>
          </a:ln>
        </p:spPr>
      </p:sp>
      <p:sp>
        <p:nvSpPr>
          <p:cNvPr id="932"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33" name="PlaceHolder 5"/>
          <p:cNvSpPr>
            <a:spLocks noGrp="1"/>
          </p:cNvSpPr>
          <p:nvPr>
            <p:ph type="ftr" idx="17"/>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34" name="PlaceHolder 6"/>
          <p:cNvSpPr>
            <a:spLocks noGrp="1"/>
          </p:cNvSpPr>
          <p:nvPr>
            <p:ph type="sldNum" idx="18"/>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US" sz="2400" b="0" strike="noStrike" spc="-1">
              <a:latin typeface="Times New Roman"/>
            </a:endParaRPr>
          </a:p>
        </p:txBody>
      </p:sp>
      <p:sp>
        <p:nvSpPr>
          <p:cNvPr id="942" name="PlaceHolder 2"/>
          <p:cNvSpPr>
            <a:spLocks noGrp="1"/>
          </p:cNvSpPr>
          <p:nvPr>
            <p:ph type="dt" idx="22"/>
          </p:nvPr>
        </p:nvSpPr>
        <p:spPr>
          <a:xfrm>
            <a:off x="5180040" y="0"/>
            <a:ext cx="3962160" cy="342720"/>
          </a:xfrm>
          <a:prstGeom prst="rect">
            <a:avLst/>
          </a:prstGeom>
          <a:noFill/>
          <a:ln w="0">
            <a:noFill/>
          </a:ln>
        </p:spPr>
        <p:txBody>
          <a:bodyPr anchor="t">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1.7.2013</a:t>
            </a:r>
            <a:endParaRPr lang="en-US" sz="1200" b="0" strike="noStrike" spc="-1">
              <a:latin typeface="Times New Roman"/>
            </a:endParaRPr>
          </a:p>
        </p:txBody>
      </p:sp>
      <p:sp>
        <p:nvSpPr>
          <p:cNvPr id="943" name="PlaceHolder 3"/>
          <p:cNvSpPr>
            <a:spLocks noGrp="1" noRot="1" noChangeAspect="1"/>
          </p:cNvSpPr>
          <p:nvPr>
            <p:ph type="sldImg"/>
          </p:nvPr>
        </p:nvSpPr>
        <p:spPr>
          <a:xfrm>
            <a:off x="2290763" y="512763"/>
            <a:ext cx="4562475" cy="2566987"/>
          </a:xfrm>
          <a:prstGeom prst="rect">
            <a:avLst/>
          </a:prstGeom>
          <a:ln w="0">
            <a:noFill/>
          </a:ln>
        </p:spPr>
      </p:sp>
      <p:sp>
        <p:nvSpPr>
          <p:cNvPr id="944" name="PlaceHolder 4"/>
          <p:cNvSpPr>
            <a:spLocks noGrp="1"/>
          </p:cNvSpPr>
          <p:nvPr>
            <p:ph type="body"/>
          </p:nvPr>
        </p:nvSpPr>
        <p:spPr>
          <a:xfrm>
            <a:off x="914400" y="3251160"/>
            <a:ext cx="7314840" cy="3080880"/>
          </a:xfrm>
          <a:prstGeom prst="rect">
            <a:avLst/>
          </a:prstGeom>
          <a:noFill/>
          <a:ln w="0">
            <a:noFill/>
          </a:ln>
        </p:spPr>
        <p:txBody>
          <a:bodyPr anchor="t">
            <a:noAutofit/>
          </a:bodyPr>
          <a:lstStyle/>
          <a:p>
            <a:endParaRPr lang="en-US" sz="2000" b="0" strike="noStrike" spc="-1">
              <a:latin typeface="Arial"/>
            </a:endParaRPr>
          </a:p>
        </p:txBody>
      </p:sp>
      <p:sp>
        <p:nvSpPr>
          <p:cNvPr id="945" name="PlaceHolder 5"/>
          <p:cNvSpPr>
            <a:spLocks noGrp="1"/>
          </p:cNvSpPr>
          <p:nvPr>
            <p:ph type="ftr" idx="23"/>
          </p:nvPr>
        </p:nvSpPr>
        <p:spPr>
          <a:xfrm>
            <a:off x="0" y="6502320"/>
            <a:ext cx="3962160" cy="340920"/>
          </a:xfrm>
          <a:prstGeom prst="rect">
            <a:avLst/>
          </a:prstGeom>
          <a:noFill/>
          <a:ln w="0">
            <a:noFill/>
          </a:ln>
        </p:spPr>
        <p:txBody>
          <a:bodyPr anchor="b">
            <a:noAutofit/>
          </a:bodyPr>
          <a:lstStyle>
            <a:lvl1pPr>
              <a:defRPr lang="en-US" sz="2400" b="0" strike="noStrike" spc="-1">
                <a:latin typeface="Times New Roman"/>
              </a:defRPr>
            </a:lvl1pPr>
          </a:lstStyle>
          <a:p>
            <a:endParaRPr lang="en-US" sz="2400" b="0" strike="noStrike" spc="-1">
              <a:latin typeface="Times New Roman"/>
            </a:endParaRPr>
          </a:p>
        </p:txBody>
      </p:sp>
      <p:sp>
        <p:nvSpPr>
          <p:cNvPr id="946" name="PlaceHolder 6"/>
          <p:cNvSpPr>
            <a:spLocks noGrp="1"/>
          </p:cNvSpPr>
          <p:nvPr>
            <p:ph type="sldNum" idx="24"/>
          </p:nvPr>
        </p:nvSpPr>
        <p:spPr>
          <a:xfrm>
            <a:off x="5180040" y="6502320"/>
            <a:ext cx="3962160" cy="340920"/>
          </a:xfrm>
          <a:prstGeom prst="rect">
            <a:avLst/>
          </a:prstGeom>
          <a:noFill/>
          <a:ln w="0">
            <a:noFill/>
          </a:ln>
        </p:spPr>
        <p:txBody>
          <a:bodyPr anchor="b">
            <a:noAutofit/>
          </a:bodyPr>
          <a:lstStyle>
            <a:lvl1pPr algn="r">
              <a:lnSpc>
                <a:spcPct val="100000"/>
              </a:lnSpc>
              <a:buNone/>
              <a:defRPr lang="cs-CZ" sz="1200" b="0" strike="noStrike" spc="-1">
                <a:latin typeface="Times New Roman"/>
              </a:defRPr>
            </a:lvl1pPr>
          </a:lstStyle>
          <a:p>
            <a:pPr algn="r">
              <a:lnSpc>
                <a:spcPct val="100000"/>
              </a:lnSpc>
              <a:buNone/>
            </a:pPr>
            <a:r>
              <a:rPr lang="cs-CZ" sz="1200" b="0" strike="noStrike" spc="-1">
                <a:latin typeface="Times New Roman"/>
              </a:rPr>
              <a:t>‹#›</a:t>
            </a:r>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ortada">
    <p:bg>
      <p:bgPr>
        <a:solidFill>
          <a:srgbClr val="E6E2DC"/>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4769900-A804-2672-C3BE-D84550411284}"/>
              </a:ext>
            </a:extLst>
          </p:cNvPr>
          <p:cNvSpPr/>
          <p:nvPr userDrawn="1"/>
        </p:nvSpPr>
        <p:spPr>
          <a:xfrm>
            <a:off x="1" y="0"/>
            <a:ext cx="12191999" cy="6858000"/>
          </a:xfrm>
          <a:prstGeom prst="rect">
            <a:avLst/>
          </a:prstGeom>
          <a:solidFill>
            <a:srgbClr val="E6E2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1">
            <a:extLst>
              <a:ext uri="{FF2B5EF4-FFF2-40B4-BE49-F238E27FC236}">
                <a16:creationId xmlns:a16="http://schemas.microsoft.com/office/drawing/2014/main" id="{785F66A4-8FAC-F201-EE6A-27CBB006DC5B}"/>
              </a:ext>
            </a:extLst>
          </p:cNvPr>
          <p:cNvSpPr>
            <a:spLocks noGrp="1"/>
          </p:cNvSpPr>
          <p:nvPr>
            <p:ph type="title" hasCustomPrompt="1"/>
          </p:nvPr>
        </p:nvSpPr>
        <p:spPr>
          <a:xfrm>
            <a:off x="1881188" y="2513965"/>
            <a:ext cx="4142422" cy="915035"/>
          </a:xfrm>
          <a:prstGeom prst="rect">
            <a:avLst/>
          </a:prstGeom>
        </p:spPr>
        <p:txBody>
          <a:bodyPr lIns="0" tIns="0" rIns="0" bIns="0" anchor="t" anchorCtr="0">
            <a:normAutofit/>
          </a:bodyPr>
          <a:lstStyle>
            <a:lvl1pPr>
              <a:defRPr sz="3200" b="1">
                <a:solidFill>
                  <a:schemeClr val="accent1"/>
                </a:solidFill>
              </a:defRPr>
            </a:lvl1pPr>
          </a:lstStyle>
          <a:p>
            <a:r>
              <a:rPr lang="es-ES" dirty="0"/>
              <a:t>Título de documento de dos líneas</a:t>
            </a:r>
          </a:p>
        </p:txBody>
      </p:sp>
      <p:sp>
        <p:nvSpPr>
          <p:cNvPr id="15" name="Marcador de texto 14">
            <a:extLst>
              <a:ext uri="{FF2B5EF4-FFF2-40B4-BE49-F238E27FC236}">
                <a16:creationId xmlns:a16="http://schemas.microsoft.com/office/drawing/2014/main" id="{2AE04761-25F3-D7A8-036E-4AD90840652B}"/>
              </a:ext>
            </a:extLst>
          </p:cNvPr>
          <p:cNvSpPr>
            <a:spLocks noGrp="1"/>
          </p:cNvSpPr>
          <p:nvPr>
            <p:ph type="body" sz="quarter" idx="10" hasCustomPrompt="1"/>
          </p:nvPr>
        </p:nvSpPr>
        <p:spPr>
          <a:xfrm>
            <a:off x="1881188" y="3546792"/>
            <a:ext cx="5722937" cy="785495"/>
          </a:xfrm>
          <a:prstGeom prst="rect">
            <a:avLst/>
          </a:prstGeom>
        </p:spPr>
        <p:txBody>
          <a:bodyPr lIns="0" tIns="0" rIns="0" bIns="0">
            <a:normAutofit/>
          </a:bodyPr>
          <a:lstStyle>
            <a:lvl1pPr marL="0" indent="0">
              <a:lnSpc>
                <a:spcPct val="80000"/>
              </a:lnSpc>
              <a:buNone/>
              <a:defRPr sz="2000" b="1">
                <a:solidFill>
                  <a:schemeClr val="accent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p>
          <a:p>
            <a:pPr lvl="0"/>
            <a:r>
              <a:rPr lang="es-ES" dirty="0" err="1"/>
              <a:t>perem</a:t>
            </a:r>
            <a:r>
              <a:rPr lang="es-ES" dirty="0"/>
              <a:t> </a:t>
            </a:r>
            <a:r>
              <a:rPr lang="es-ES" dirty="0" err="1"/>
              <a:t>maiorae</a:t>
            </a:r>
            <a:r>
              <a:rPr lang="es-ES" dirty="0"/>
              <a:t> </a:t>
            </a:r>
            <a:r>
              <a:rPr lang="es-ES" dirty="0" err="1"/>
              <a:t>oditia</a:t>
            </a:r>
            <a:endParaRPr lang="es-ES" dirty="0"/>
          </a:p>
        </p:txBody>
      </p:sp>
      <p:pic>
        <p:nvPicPr>
          <p:cNvPr id="2" name="Imagen 1" descr="Logotipo&#10;&#10;Descripción generada automáticamente">
            <a:extLst>
              <a:ext uri="{FF2B5EF4-FFF2-40B4-BE49-F238E27FC236}">
                <a16:creationId xmlns:a16="http://schemas.microsoft.com/office/drawing/2014/main" id="{4DEE98F5-D479-0A03-794E-32A3D6F655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13" y="691705"/>
            <a:ext cx="3041650" cy="559097"/>
          </a:xfrm>
          <a:prstGeom prst="rect">
            <a:avLst/>
          </a:prstGeom>
        </p:spPr>
      </p:pic>
      <p:pic>
        <p:nvPicPr>
          <p:cNvPr id="4" name="Imagen 3" descr="Imagen que contiene Patrón de fondo&#10;&#10;Descripción generada automáticamente">
            <a:extLst>
              <a:ext uri="{FF2B5EF4-FFF2-40B4-BE49-F238E27FC236}">
                <a16:creationId xmlns:a16="http://schemas.microsoft.com/office/drawing/2014/main" id="{4ADD62DB-5342-886C-A005-5F795D4D9F1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469" t="11874" r="27596"/>
          <a:stretch/>
        </p:blipFill>
        <p:spPr>
          <a:xfrm>
            <a:off x="5010149" y="0"/>
            <a:ext cx="7181851" cy="6858000"/>
          </a:xfrm>
          <a:prstGeom prst="rect">
            <a:avLst/>
          </a:prstGeom>
        </p:spPr>
      </p:pic>
    </p:spTree>
    <p:extLst>
      <p:ext uri="{BB962C8B-B14F-4D97-AF65-F5344CB8AC3E}">
        <p14:creationId xmlns:p14="http://schemas.microsoft.com/office/powerpoint/2010/main" val="290138411"/>
      </p:ext>
    </p:extLst>
  </p:cSld>
  <p:clrMapOvr>
    <a:masterClrMapping/>
  </p:clrMapOvr>
  <p:extLst>
    <p:ext uri="{DCECCB84-F9BA-43D5-87BE-67443E8EF086}">
      <p15:sldGuideLst xmlns:p15="http://schemas.microsoft.com/office/powerpoint/2012/main">
        <p15:guide id="1" orient="horz" pos="414" userDrawn="1">
          <p15:clr>
            <a:srgbClr val="FBAE40"/>
          </p15:clr>
        </p15:guide>
        <p15:guide id="2" pos="415" userDrawn="1">
          <p15:clr>
            <a:srgbClr val="FBAE40"/>
          </p15:clr>
        </p15:guide>
        <p15:guide id="3" pos="7242" userDrawn="1">
          <p15:clr>
            <a:srgbClr val="FBAE40"/>
          </p15:clr>
        </p15:guide>
        <p15:guide id="4" orient="horz" pos="38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ítulo_Fondo color + grafi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0B9EFE76-9895-968F-8D64-ACEDEBFEB975}"/>
              </a:ext>
            </a:extLst>
          </p:cNvPr>
          <p:cNvSpPr/>
          <p:nvPr userDrawn="1"/>
        </p:nvSpPr>
        <p:spPr>
          <a:xfrm>
            <a:off x="0" y="809624"/>
            <a:ext cx="12192000" cy="6048375"/>
          </a:xfrm>
          <a:prstGeom prst="rect">
            <a:avLst/>
          </a:prstGeom>
          <a:solidFill>
            <a:srgbClr val="E6E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10B2A0F0-47D4-6937-C4BF-0A9831BCA5A5}"/>
              </a:ext>
            </a:extLst>
          </p:cNvPr>
          <p:cNvSpPr/>
          <p:nvPr userDrawn="1"/>
        </p:nvSpPr>
        <p:spPr>
          <a:xfrm>
            <a:off x="0" y="809625"/>
            <a:ext cx="12192000" cy="6048375"/>
          </a:xfrm>
          <a:prstGeom prst="rect">
            <a:avLst/>
          </a:prstGeom>
          <a:solidFill>
            <a:srgbClr val="E6E1DB">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4">
            <a:extLst>
              <a:ext uri="{FF2B5EF4-FFF2-40B4-BE49-F238E27FC236}">
                <a16:creationId xmlns:a16="http://schemas.microsoft.com/office/drawing/2014/main" id="{FDB86E71-7330-B83A-0840-DCAEB7892AE4}"/>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9" name="Conector recto 8">
            <a:extLst>
              <a:ext uri="{FF2B5EF4-FFF2-40B4-BE49-F238E27FC236}">
                <a16:creationId xmlns:a16="http://schemas.microsoft.com/office/drawing/2014/main" id="{3D5D0C39-D161-B5CC-4D66-9D3E56A60623}"/>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Marcador de texto 14">
            <a:extLst>
              <a:ext uri="{FF2B5EF4-FFF2-40B4-BE49-F238E27FC236}">
                <a16:creationId xmlns:a16="http://schemas.microsoft.com/office/drawing/2014/main" id="{CBF71479-BCD1-668D-1A0E-A239ECE8084E}"/>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30" name="Marcador de gráfico 29">
            <a:extLst>
              <a:ext uri="{FF2B5EF4-FFF2-40B4-BE49-F238E27FC236}">
                <a16:creationId xmlns:a16="http://schemas.microsoft.com/office/drawing/2014/main" id="{347FE033-9997-3CF8-CD55-605716E282FD}"/>
              </a:ext>
            </a:extLst>
          </p:cNvPr>
          <p:cNvSpPr>
            <a:spLocks noGrp="1"/>
          </p:cNvSpPr>
          <p:nvPr>
            <p:ph type="chart" sz="quarter" idx="27" hasCustomPrompt="1"/>
          </p:nvPr>
        </p:nvSpPr>
        <p:spPr>
          <a:xfrm>
            <a:off x="658813" y="1935163"/>
            <a:ext cx="10874375" cy="3986212"/>
          </a:xfrm>
          <a:prstGeom prst="rect">
            <a:avLst/>
          </a:prstGeom>
        </p:spPr>
        <p:txBody>
          <a:bodyPr/>
          <a:lstStyle>
            <a:lvl1pPr marL="0" indent="0">
              <a:buNone/>
              <a:defRPr sz="1800"/>
            </a:lvl1pPr>
          </a:lstStyle>
          <a:p>
            <a:r>
              <a:rPr lang="es-ES" dirty="0"/>
              <a:t>Insertar gráfico</a:t>
            </a:r>
          </a:p>
        </p:txBody>
      </p:sp>
      <p:sp>
        <p:nvSpPr>
          <p:cNvPr id="2" name="Título 12">
            <a:extLst>
              <a:ext uri="{FF2B5EF4-FFF2-40B4-BE49-F238E27FC236}">
                <a16:creationId xmlns:a16="http://schemas.microsoft.com/office/drawing/2014/main" id="{6FCCCF6D-8E1E-5978-C427-D5FD5CB26DAA}"/>
              </a:ext>
            </a:extLst>
          </p:cNvPr>
          <p:cNvSpPr>
            <a:spLocks noGrp="1"/>
          </p:cNvSpPr>
          <p:nvPr>
            <p:ph type="title" hasCustomPrompt="1"/>
          </p:nvPr>
        </p:nvSpPr>
        <p:spPr>
          <a:xfrm>
            <a:off x="658813" y="1365250"/>
            <a:ext cx="10874375" cy="463550"/>
          </a:xfrm>
          <a:prstGeom prst="rect">
            <a:avLst/>
          </a:prstGeom>
        </p:spPr>
        <p:txBody>
          <a:bodyPr lIns="0" tIns="0" rIns="0" bIns="0"/>
          <a:lstStyle>
            <a:lvl1pPr>
              <a:defRPr sz="2800" b="1"/>
            </a:lvl1pPr>
          </a:lstStyle>
          <a:p>
            <a:r>
              <a:rPr lang="es-ES" dirty="0"/>
              <a:t>Título </a:t>
            </a:r>
            <a:r>
              <a:rPr lang="es-ES" dirty="0" err="1"/>
              <a:t>slide</a:t>
            </a:r>
            <a:endParaRPr lang="es-ES" dirty="0"/>
          </a:p>
        </p:txBody>
      </p:sp>
      <p:cxnSp>
        <p:nvCxnSpPr>
          <p:cNvPr id="3" name="Conector recto 2">
            <a:extLst>
              <a:ext uri="{FF2B5EF4-FFF2-40B4-BE49-F238E27FC236}">
                <a16:creationId xmlns:a16="http://schemas.microsoft.com/office/drawing/2014/main" id="{4D1B3711-C4CC-3053-88B2-58EBA79A0EE9}"/>
              </a:ext>
            </a:extLst>
          </p:cNvPr>
          <p:cNvCxnSpPr>
            <a:cxnSpLocks/>
          </p:cNvCxnSpPr>
          <p:nvPr userDrawn="1"/>
        </p:nvCxnSpPr>
        <p:spPr>
          <a:xfrm flipH="1">
            <a:off x="11155680" y="6584950"/>
            <a:ext cx="377508"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older 6">
            <a:extLst>
              <a:ext uri="{FF2B5EF4-FFF2-40B4-BE49-F238E27FC236}">
                <a16:creationId xmlns:a16="http://schemas.microsoft.com/office/drawing/2014/main" id="{CEF8CA55-C913-2C61-2861-1DBA36150A9F}"/>
              </a:ext>
            </a:extLst>
          </p:cNvPr>
          <p:cNvSpPr txBox="1">
            <a:spLocks/>
          </p:cNvSpPr>
          <p:nvPr userDrawn="1"/>
        </p:nvSpPr>
        <p:spPr>
          <a:xfrm>
            <a:off x="10835640" y="6385626"/>
            <a:ext cx="702567" cy="138499"/>
          </a:xfrm>
          <a:prstGeom prst="rect">
            <a:avLst/>
          </a:prstGeom>
        </p:spPr>
        <p:txBody>
          <a:bodyPr wrap="square" lIns="0" tIns="0" rIns="0" bIns="0">
            <a:spAutoFit/>
          </a:bodyPr>
          <a:lstStyle>
            <a:defPPr>
              <a:defRPr lang="es-ES"/>
            </a:defPPr>
            <a:lvl1pPr marL="0" algn="r" defTabSz="914400" rtl="0" eaLnBrk="1" latinLnBrk="0" hangingPunct="1">
              <a:defRPr sz="800" b="0" i="0" kern="1200">
                <a:solidFill>
                  <a:schemeClr val="tx1"/>
                </a:solidFill>
                <a:latin typeface="+mj-lt"/>
                <a:ea typeface="+mn-ea"/>
                <a:cs typeface="Santander Micro T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spcBef>
                <a:spcPts val="155"/>
              </a:spcBef>
            </a:pPr>
            <a:r>
              <a:rPr lang="es-ES" sz="900" dirty="0"/>
              <a:t>Pág. </a:t>
            </a:r>
            <a:fld id="{81D60167-4931-47E6-BA6A-407CBD079E47}" type="slidenum">
              <a:rPr sz="900" smtClean="0"/>
              <a:pPr marL="92075">
                <a:spcBef>
                  <a:spcPts val="155"/>
                </a:spcBef>
              </a:pPr>
              <a:t>‹Nº›</a:t>
            </a:fld>
            <a:endParaRPr sz="900" dirty="0"/>
          </a:p>
        </p:txBody>
      </p:sp>
    </p:spTree>
    <p:extLst>
      <p:ext uri="{BB962C8B-B14F-4D97-AF65-F5344CB8AC3E}">
        <p14:creationId xmlns:p14="http://schemas.microsoft.com/office/powerpoint/2010/main" val="11622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45A3169-FC67-1189-83C0-97C7F8693DCD}"/>
              </a:ext>
            </a:extLst>
          </p:cNvPr>
          <p:cNvSpPr>
            <a:spLocks noGrp="1"/>
          </p:cNvSpPr>
          <p:nvPr>
            <p:ph type="dt" sz="half" idx="10"/>
          </p:nvPr>
        </p:nvSpPr>
        <p:spPr>
          <a:xfrm>
            <a:off x="838200" y="6356350"/>
            <a:ext cx="2743200" cy="365125"/>
          </a:xfrm>
          <a:prstGeom prst="rect">
            <a:avLst/>
          </a:prstGeom>
        </p:spPr>
        <p:txBody>
          <a:bodyPr/>
          <a:lstStyle/>
          <a:p>
            <a:fld id="{C42F2CB0-61FF-429D-9B72-3A626C6B8B73}" type="datetimeFigureOut">
              <a:rPr lang="es-ES" smtClean="0"/>
              <a:t>09/09/2024</a:t>
            </a:fld>
            <a:endParaRPr lang="es-ES"/>
          </a:p>
        </p:txBody>
      </p:sp>
      <p:sp>
        <p:nvSpPr>
          <p:cNvPr id="3" name="Marcador de pie de página 2">
            <a:extLst>
              <a:ext uri="{FF2B5EF4-FFF2-40B4-BE49-F238E27FC236}">
                <a16:creationId xmlns:a16="http://schemas.microsoft.com/office/drawing/2014/main" id="{A24575A2-CC3B-0B8B-74D6-463E311CCFC5}"/>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4" name="Marcador de número de diapositiva 3">
            <a:extLst>
              <a:ext uri="{FF2B5EF4-FFF2-40B4-BE49-F238E27FC236}">
                <a16:creationId xmlns:a16="http://schemas.microsoft.com/office/drawing/2014/main" id="{5049956F-6046-924B-B8C8-C5ED86EE6D45}"/>
              </a:ext>
            </a:extLst>
          </p:cNvPr>
          <p:cNvSpPr>
            <a:spLocks noGrp="1"/>
          </p:cNvSpPr>
          <p:nvPr>
            <p:ph type="sldNum" sz="quarter" idx="12"/>
          </p:nvPr>
        </p:nvSpPr>
        <p:spPr>
          <a:xfrm>
            <a:off x="8610600" y="6356350"/>
            <a:ext cx="2743200" cy="365125"/>
          </a:xfrm>
          <a:prstGeom prst="rect">
            <a:avLst/>
          </a:prstGeom>
        </p:spPr>
        <p:txBody>
          <a:bodyPr/>
          <a:lstStyle/>
          <a:p>
            <a:fld id="{5C8437C7-1C36-47A1-9133-B4374BE38B61}" type="slidenum">
              <a:rPr lang="es-ES" smtClean="0"/>
              <a:t>‹Nº›</a:t>
            </a:fld>
            <a:endParaRPr lang="es-ES"/>
          </a:p>
        </p:txBody>
      </p:sp>
      <p:sp>
        <p:nvSpPr>
          <p:cNvPr id="7" name="Título 12">
            <a:extLst>
              <a:ext uri="{FF2B5EF4-FFF2-40B4-BE49-F238E27FC236}">
                <a16:creationId xmlns:a16="http://schemas.microsoft.com/office/drawing/2014/main" id="{F60AD945-84A7-F903-9540-FB02C289A91F}"/>
              </a:ext>
            </a:extLst>
          </p:cNvPr>
          <p:cNvSpPr>
            <a:spLocks noGrp="1"/>
          </p:cNvSpPr>
          <p:nvPr>
            <p:ph type="title" hasCustomPrompt="1"/>
          </p:nvPr>
        </p:nvSpPr>
        <p:spPr>
          <a:xfrm>
            <a:off x="658814" y="1365250"/>
            <a:ext cx="10874374" cy="387350"/>
          </a:xfrm>
          <a:prstGeom prst="rect">
            <a:avLst/>
          </a:prstGeom>
        </p:spPr>
        <p:txBody>
          <a:bodyPr lIns="0" tIns="0" rIns="0" bIns="0"/>
          <a:lstStyle>
            <a:lvl1pPr>
              <a:defRPr sz="2800" b="1"/>
            </a:lvl1pPr>
          </a:lstStyle>
          <a:p>
            <a:r>
              <a:rPr lang="es-ES" dirty="0"/>
              <a:t>Título de </a:t>
            </a:r>
            <a:r>
              <a:rPr lang="es-ES" dirty="0" err="1"/>
              <a:t>slide</a:t>
            </a:r>
            <a:endParaRPr lang="es-ES" dirty="0"/>
          </a:p>
        </p:txBody>
      </p:sp>
      <p:sp>
        <p:nvSpPr>
          <p:cNvPr id="8" name="Marcador de texto 14">
            <a:extLst>
              <a:ext uri="{FF2B5EF4-FFF2-40B4-BE49-F238E27FC236}">
                <a16:creationId xmlns:a16="http://schemas.microsoft.com/office/drawing/2014/main" id="{C3123959-B19F-6199-B54B-5689211F6A72}"/>
              </a:ext>
            </a:extLst>
          </p:cNvPr>
          <p:cNvSpPr>
            <a:spLocks noGrp="1"/>
          </p:cNvSpPr>
          <p:nvPr>
            <p:ph type="body" sz="quarter" idx="13"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Tree>
    <p:extLst>
      <p:ext uri="{BB962C8B-B14F-4D97-AF65-F5344CB8AC3E}">
        <p14:creationId xmlns:p14="http://schemas.microsoft.com/office/powerpoint/2010/main" val="252025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ierre">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129BE45E-2C5C-72D3-DB27-F2140D13B2D6}"/>
              </a:ext>
            </a:extLst>
          </p:cNvPr>
          <p:cNvSpPr/>
          <p:nvPr userDrawn="1"/>
        </p:nvSpPr>
        <p:spPr>
          <a:xfrm>
            <a:off x="5505583" y="0"/>
            <a:ext cx="6686416" cy="6858000"/>
          </a:xfrm>
          <a:prstGeom prst="rect">
            <a:avLst/>
          </a:prstGeom>
          <a:solidFill>
            <a:srgbClr val="E6E2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B950ADA-F5CE-BD37-13B5-7198174ACF86}"/>
              </a:ext>
            </a:extLst>
          </p:cNvPr>
          <p:cNvSpPr/>
          <p:nvPr userDrawn="1"/>
        </p:nvSpPr>
        <p:spPr>
          <a:xfrm>
            <a:off x="-24680" y="0"/>
            <a:ext cx="471098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a16="http://schemas.microsoft.com/office/drawing/2014/main" id="{A79AA810-61A8-FD22-0B20-1AA2BA0F7F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33413"/>
            <a:ext cx="1533525" cy="2160876"/>
          </a:xfrm>
          <a:prstGeom prst="rect">
            <a:avLst/>
          </a:prstGeom>
        </p:spPr>
      </p:pic>
      <p:sp>
        <p:nvSpPr>
          <p:cNvPr id="15" name="CuadroTexto 14">
            <a:extLst>
              <a:ext uri="{FF2B5EF4-FFF2-40B4-BE49-F238E27FC236}">
                <a16:creationId xmlns:a16="http://schemas.microsoft.com/office/drawing/2014/main" id="{1F4BBCDA-C321-5ED1-BC69-C3160B29B26F}"/>
              </a:ext>
            </a:extLst>
          </p:cNvPr>
          <p:cNvSpPr txBox="1"/>
          <p:nvPr userDrawn="1"/>
        </p:nvSpPr>
        <p:spPr>
          <a:xfrm>
            <a:off x="658813" y="6070288"/>
            <a:ext cx="4852987"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ES" sz="800" dirty="0"/>
              <a:t>Campus Almansa </a:t>
            </a:r>
            <a:r>
              <a:rPr lang="es-ES" sz="800" dirty="0">
                <a:solidFill>
                  <a:schemeClr val="accent1"/>
                </a:solidFill>
              </a:rPr>
              <a:t>|</a:t>
            </a:r>
            <a:r>
              <a:rPr lang="es-ES" sz="800" dirty="0"/>
              <a:t> Calle Almansa 101 </a:t>
            </a:r>
            <a:r>
              <a:rPr lang="es-ES" sz="800" dirty="0">
                <a:solidFill>
                  <a:schemeClr val="accent1"/>
                </a:solidFill>
              </a:rPr>
              <a:t>|</a:t>
            </a:r>
            <a:r>
              <a:rPr lang="es-ES" sz="800" dirty="0"/>
              <a:t> 28040 Madrid </a:t>
            </a:r>
            <a:r>
              <a:rPr lang="es-ES" sz="800" dirty="0">
                <a:solidFill>
                  <a:schemeClr val="accent1"/>
                </a:solidFill>
              </a:rPr>
              <a:t>| </a:t>
            </a:r>
            <a:r>
              <a:rPr lang="es-ES" sz="800" b="1" dirty="0">
                <a:solidFill>
                  <a:schemeClr val="accent1"/>
                </a:solidFill>
              </a:rPr>
              <a:t>cunef.edu</a:t>
            </a:r>
          </a:p>
          <a:p>
            <a:pPr>
              <a:spcBef>
                <a:spcPts val="0"/>
              </a:spcBef>
              <a:spcAft>
                <a:spcPts val="600"/>
              </a:spcAft>
            </a:pPr>
            <a:endParaRPr lang="es-ES" sz="800" dirty="0"/>
          </a:p>
        </p:txBody>
      </p:sp>
      <p:cxnSp>
        <p:nvCxnSpPr>
          <p:cNvPr id="17" name="Conector recto 16">
            <a:extLst>
              <a:ext uri="{FF2B5EF4-FFF2-40B4-BE49-F238E27FC236}">
                <a16:creationId xmlns:a16="http://schemas.microsoft.com/office/drawing/2014/main" id="{116A516A-2301-D534-5E71-520653D696EA}"/>
              </a:ext>
            </a:extLst>
          </p:cNvPr>
          <p:cNvCxnSpPr>
            <a:cxnSpLocks/>
          </p:cNvCxnSpPr>
          <p:nvPr userDrawn="1"/>
        </p:nvCxnSpPr>
        <p:spPr>
          <a:xfrm>
            <a:off x="658813" y="6239516"/>
            <a:ext cx="403225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Imagen que contiene Forma&#10;&#10;Descripción generada automáticamente">
            <a:extLst>
              <a:ext uri="{FF2B5EF4-FFF2-40B4-BE49-F238E27FC236}">
                <a16:creationId xmlns:a16="http://schemas.microsoft.com/office/drawing/2014/main" id="{577EB4E4-8E54-AB98-E7C5-0EB835EC626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9631" cy="6858000"/>
          </a:xfrm>
          <a:prstGeom prst="rect">
            <a:avLst/>
          </a:prstGeom>
        </p:spPr>
      </p:pic>
    </p:spTree>
    <p:extLst>
      <p:ext uri="{BB962C8B-B14F-4D97-AF65-F5344CB8AC3E}">
        <p14:creationId xmlns:p14="http://schemas.microsoft.com/office/powerpoint/2010/main" val="640911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D63FEB3-B382-4305-AA8F-D59743815833}" type="slidenum">
              <a:t>‹Nº›</a:t>
            </a:fld>
            <a:endParaRPr/>
          </a:p>
        </p:txBody>
      </p:sp>
      <p:sp>
        <p:nvSpPr>
          <p:cNvPr id="4" name="PlaceHolder 3"/>
          <p:cNvSpPr>
            <a:spLocks noGrp="1"/>
          </p:cNvSpPr>
          <p:nvPr>
            <p:ph type="dt" idx="1"/>
          </p:nvPr>
        </p:nvSpPr>
        <p:spPr/>
        <p:txBody>
          <a:bodyPr/>
          <a:lstStyle/>
          <a:p>
            <a:endParaRPr/>
          </a:p>
        </p:txBody>
      </p:sp>
    </p:spTree>
    <p:extLst>
      <p:ext uri="{BB962C8B-B14F-4D97-AF65-F5344CB8AC3E}">
        <p14:creationId xmlns:p14="http://schemas.microsoft.com/office/powerpoint/2010/main" val="196526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2CEF3B-A037-46D0-B02C-1428F07E9383}" type="datetimeFigureOut">
              <a:rPr lang="en-US" dirty="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dirty="0"/>
              <a:t>‹Nº›</a:t>
            </a:fld>
            <a:endParaRPr lang="en-US"/>
          </a:p>
        </p:txBody>
      </p:sp>
    </p:spTree>
    <p:extLst>
      <p:ext uri="{BB962C8B-B14F-4D97-AF65-F5344CB8AC3E}">
        <p14:creationId xmlns:p14="http://schemas.microsoft.com/office/powerpoint/2010/main" val="26253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arrafo introduccion">
    <p:spTree>
      <p:nvGrpSpPr>
        <p:cNvPr id="1" name=""/>
        <p:cNvGrpSpPr/>
        <p:nvPr/>
      </p:nvGrpSpPr>
      <p:grpSpPr>
        <a:xfrm>
          <a:off x="0" y="0"/>
          <a:ext cx="0" cy="0"/>
          <a:chOff x="0" y="0"/>
          <a:chExt cx="0" cy="0"/>
        </a:xfrm>
      </p:grpSpPr>
      <p:pic>
        <p:nvPicPr>
          <p:cNvPr id="3" name="Imagen 2" descr="Imagen que contiene Patrón de fondo&#10;&#10;Descripción generada automáticamente">
            <a:extLst>
              <a:ext uri="{FF2B5EF4-FFF2-40B4-BE49-F238E27FC236}">
                <a16:creationId xmlns:a16="http://schemas.microsoft.com/office/drawing/2014/main" id="{ABA3B4AA-7B2C-AC99-FFBE-055E1A3211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
        <p:nvSpPr>
          <p:cNvPr id="12" name="Título 11">
            <a:extLst>
              <a:ext uri="{FF2B5EF4-FFF2-40B4-BE49-F238E27FC236}">
                <a16:creationId xmlns:a16="http://schemas.microsoft.com/office/drawing/2014/main" id="{B8C2BD75-ACFC-641C-36E7-E5802EECC5E0}"/>
              </a:ext>
            </a:extLst>
          </p:cNvPr>
          <p:cNvSpPr>
            <a:spLocks noGrp="1"/>
          </p:cNvSpPr>
          <p:nvPr>
            <p:ph type="title" hasCustomPrompt="1"/>
          </p:nvPr>
        </p:nvSpPr>
        <p:spPr>
          <a:xfrm>
            <a:off x="671512" y="2386330"/>
            <a:ext cx="5005387" cy="2090420"/>
          </a:xfrm>
          <a:prstGeom prst="rect">
            <a:avLst/>
          </a:prstGeom>
        </p:spPr>
        <p:txBody>
          <a:bodyPr lIns="0" tIns="0" rIns="0" bIns="0" anchor="t" anchorCtr="0">
            <a:normAutofit/>
          </a:bodyPr>
          <a:lstStyle>
            <a:lvl1pPr>
              <a:lnSpc>
                <a:spcPct val="120000"/>
              </a:lnSpc>
              <a:defRPr sz="2800" b="1">
                <a:solidFill>
                  <a:schemeClr val="accent1"/>
                </a:solidFill>
              </a:defRPr>
            </a:lvl1pPr>
          </a:lstStyle>
          <a:p>
            <a:r>
              <a:rPr lang="es-ES" dirty="0"/>
              <a:t>Ut </a:t>
            </a:r>
            <a:r>
              <a:rPr lang="es-ES" dirty="0" err="1"/>
              <a:t>ant</a:t>
            </a:r>
            <a:r>
              <a:rPr lang="es-ES" dirty="0"/>
              <a:t> </a:t>
            </a:r>
            <a:r>
              <a:rPr lang="es-ES" dirty="0" err="1"/>
              <a:t>eium</a:t>
            </a:r>
            <a:r>
              <a:rPr lang="es-ES" dirty="0"/>
              <a:t> </a:t>
            </a:r>
            <a:r>
              <a:rPr lang="es-ES" dirty="0" err="1"/>
              <a:t>dolorep</a:t>
            </a:r>
            <a:r>
              <a:rPr lang="es-ES" dirty="0"/>
              <a:t> </a:t>
            </a:r>
            <a:r>
              <a:rPr lang="es-ES" dirty="0" err="1"/>
              <a:t>elescip</a:t>
            </a:r>
            <a:r>
              <a:rPr lang="es-ES" dirty="0"/>
              <a:t> </a:t>
            </a:r>
            <a:r>
              <a:rPr lang="es-ES" dirty="0" err="1"/>
              <a:t>sapiti</a:t>
            </a:r>
            <a:r>
              <a:rPr lang="es-ES" dirty="0"/>
              <a:t> </a:t>
            </a:r>
            <a:r>
              <a:rPr lang="es-ES" dirty="0" err="1"/>
              <a:t>diti</a:t>
            </a:r>
            <a:r>
              <a:rPr lang="es-ES" dirty="0"/>
              <a:t> </a:t>
            </a:r>
            <a:r>
              <a:rPr lang="es-ES" dirty="0" err="1"/>
              <a:t>reri</a:t>
            </a:r>
            <a:r>
              <a:rPr lang="es-ES" dirty="0"/>
              <a:t> re </a:t>
            </a:r>
            <a:r>
              <a:rPr lang="es-ES" dirty="0" err="1"/>
              <a:t>soluptae</a:t>
            </a:r>
            <a:r>
              <a:rPr lang="es-ES" dirty="0"/>
              <a:t> nihil </a:t>
            </a:r>
            <a:r>
              <a:rPr lang="es-ES" dirty="0" err="1"/>
              <a:t>imporer</a:t>
            </a:r>
            <a:r>
              <a:rPr lang="es-ES" dirty="0"/>
              <a:t> </a:t>
            </a:r>
            <a:r>
              <a:rPr lang="es-ES" dirty="0" err="1"/>
              <a:t>spictatusdae</a:t>
            </a:r>
            <a:r>
              <a:rPr lang="es-ES" dirty="0"/>
              <a:t> re </a:t>
            </a:r>
            <a:r>
              <a:rPr lang="es-ES" dirty="0" err="1"/>
              <a:t>escienis</a:t>
            </a:r>
            <a:r>
              <a:rPr lang="es-ES" dirty="0"/>
              <a:t> </a:t>
            </a:r>
            <a:r>
              <a:rPr lang="es-ES" dirty="0" err="1"/>
              <a:t>solest</a:t>
            </a:r>
            <a:r>
              <a:rPr lang="es-ES" dirty="0"/>
              <a:t>, </a:t>
            </a:r>
            <a:r>
              <a:rPr lang="es-ES" dirty="0" err="1"/>
              <a:t>sit</a:t>
            </a:r>
            <a:r>
              <a:rPr lang="es-ES" dirty="0"/>
              <a:t>, que si</a:t>
            </a:r>
          </a:p>
        </p:txBody>
      </p:sp>
    </p:spTree>
    <p:extLst>
      <p:ext uri="{BB962C8B-B14F-4D97-AF65-F5344CB8AC3E}">
        <p14:creationId xmlns:p14="http://schemas.microsoft.com/office/powerpoint/2010/main" val="15145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ndice">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B8C2BD75-ACFC-641C-36E7-E5802EECC5E0}"/>
              </a:ext>
            </a:extLst>
          </p:cNvPr>
          <p:cNvSpPr>
            <a:spLocks noGrp="1"/>
          </p:cNvSpPr>
          <p:nvPr>
            <p:ph type="title" hasCustomPrompt="1"/>
          </p:nvPr>
        </p:nvSpPr>
        <p:spPr>
          <a:xfrm>
            <a:off x="658813" y="1186181"/>
            <a:ext cx="1884362" cy="490220"/>
          </a:xfrm>
          <a:prstGeom prst="rect">
            <a:avLst/>
          </a:prstGeom>
        </p:spPr>
        <p:txBody>
          <a:bodyPr lIns="0" tIns="0" rIns="0" bIns="0" anchor="t" anchorCtr="0">
            <a:normAutofit/>
          </a:bodyPr>
          <a:lstStyle>
            <a:lvl1pPr>
              <a:lnSpc>
                <a:spcPct val="100000"/>
              </a:lnSpc>
              <a:defRPr sz="3200" b="1">
                <a:solidFill>
                  <a:schemeClr val="accent1"/>
                </a:solidFill>
              </a:defRPr>
            </a:lvl1pPr>
          </a:lstStyle>
          <a:p>
            <a:r>
              <a:rPr lang="es-ES" dirty="0"/>
              <a:t>Índice</a:t>
            </a:r>
          </a:p>
        </p:txBody>
      </p:sp>
      <p:sp>
        <p:nvSpPr>
          <p:cNvPr id="3" name="Marcador de texto 14">
            <a:extLst>
              <a:ext uri="{FF2B5EF4-FFF2-40B4-BE49-F238E27FC236}">
                <a16:creationId xmlns:a16="http://schemas.microsoft.com/office/drawing/2014/main" id="{D013D3AA-7DE7-B72C-9017-E661BDE115FE}"/>
              </a:ext>
            </a:extLst>
          </p:cNvPr>
          <p:cNvSpPr>
            <a:spLocks noGrp="1"/>
          </p:cNvSpPr>
          <p:nvPr>
            <p:ph type="body" sz="quarter" idx="10" hasCustomPrompt="1"/>
          </p:nvPr>
        </p:nvSpPr>
        <p:spPr>
          <a:xfrm>
            <a:off x="658814" y="2838133"/>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5" name="Marcador de texto 14">
            <a:extLst>
              <a:ext uri="{FF2B5EF4-FFF2-40B4-BE49-F238E27FC236}">
                <a16:creationId xmlns:a16="http://schemas.microsoft.com/office/drawing/2014/main" id="{7DF71B42-DE35-441A-0375-C557C05AA4D1}"/>
              </a:ext>
            </a:extLst>
          </p:cNvPr>
          <p:cNvSpPr>
            <a:spLocks noGrp="1"/>
          </p:cNvSpPr>
          <p:nvPr>
            <p:ph type="body" sz="quarter" idx="11" hasCustomPrompt="1"/>
          </p:nvPr>
        </p:nvSpPr>
        <p:spPr>
          <a:xfrm>
            <a:off x="658813" y="2083694"/>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01</a:t>
            </a:r>
          </a:p>
        </p:txBody>
      </p:sp>
      <p:sp>
        <p:nvSpPr>
          <p:cNvPr id="28" name="Marcador de texto 14">
            <a:extLst>
              <a:ext uri="{FF2B5EF4-FFF2-40B4-BE49-F238E27FC236}">
                <a16:creationId xmlns:a16="http://schemas.microsoft.com/office/drawing/2014/main" id="{D5BF7A5A-81D1-9A0F-064F-4ACAACA4012F}"/>
              </a:ext>
            </a:extLst>
          </p:cNvPr>
          <p:cNvSpPr>
            <a:spLocks noGrp="1"/>
          </p:cNvSpPr>
          <p:nvPr>
            <p:ph type="body" sz="quarter" idx="12" hasCustomPrompt="1"/>
          </p:nvPr>
        </p:nvSpPr>
        <p:spPr>
          <a:xfrm>
            <a:off x="3039907" y="2838133"/>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30" name="Marcador de texto 14">
            <a:extLst>
              <a:ext uri="{FF2B5EF4-FFF2-40B4-BE49-F238E27FC236}">
                <a16:creationId xmlns:a16="http://schemas.microsoft.com/office/drawing/2014/main" id="{84750F13-792D-892C-2CCE-054CFD685C8E}"/>
              </a:ext>
            </a:extLst>
          </p:cNvPr>
          <p:cNvSpPr>
            <a:spLocks noGrp="1"/>
          </p:cNvSpPr>
          <p:nvPr>
            <p:ph type="body" sz="quarter" idx="13" hasCustomPrompt="1"/>
          </p:nvPr>
        </p:nvSpPr>
        <p:spPr>
          <a:xfrm>
            <a:off x="3039906" y="2083694"/>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02</a:t>
            </a:r>
          </a:p>
        </p:txBody>
      </p:sp>
      <p:sp>
        <p:nvSpPr>
          <p:cNvPr id="31" name="Marcador de texto 14">
            <a:extLst>
              <a:ext uri="{FF2B5EF4-FFF2-40B4-BE49-F238E27FC236}">
                <a16:creationId xmlns:a16="http://schemas.microsoft.com/office/drawing/2014/main" id="{BE2345BB-E98B-6509-7BD2-127910BC6CF1}"/>
              </a:ext>
            </a:extLst>
          </p:cNvPr>
          <p:cNvSpPr>
            <a:spLocks noGrp="1"/>
          </p:cNvSpPr>
          <p:nvPr>
            <p:ph type="body" sz="quarter" idx="14" hasCustomPrompt="1"/>
          </p:nvPr>
        </p:nvSpPr>
        <p:spPr>
          <a:xfrm>
            <a:off x="5421000" y="2838133"/>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33" name="Marcador de texto 14">
            <a:extLst>
              <a:ext uri="{FF2B5EF4-FFF2-40B4-BE49-F238E27FC236}">
                <a16:creationId xmlns:a16="http://schemas.microsoft.com/office/drawing/2014/main" id="{06410D2A-694B-AE1D-DEBC-5CFAEF1AFC8E}"/>
              </a:ext>
            </a:extLst>
          </p:cNvPr>
          <p:cNvSpPr>
            <a:spLocks noGrp="1"/>
          </p:cNvSpPr>
          <p:nvPr>
            <p:ph type="body" sz="quarter" idx="15" hasCustomPrompt="1"/>
          </p:nvPr>
        </p:nvSpPr>
        <p:spPr>
          <a:xfrm>
            <a:off x="5420999" y="2083694"/>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03</a:t>
            </a:r>
          </a:p>
        </p:txBody>
      </p:sp>
      <p:sp>
        <p:nvSpPr>
          <p:cNvPr id="34" name="Marcador de texto 14">
            <a:extLst>
              <a:ext uri="{FF2B5EF4-FFF2-40B4-BE49-F238E27FC236}">
                <a16:creationId xmlns:a16="http://schemas.microsoft.com/office/drawing/2014/main" id="{2A72A2BB-D203-FF6F-D1F9-CC00C4A54636}"/>
              </a:ext>
            </a:extLst>
          </p:cNvPr>
          <p:cNvSpPr>
            <a:spLocks noGrp="1"/>
          </p:cNvSpPr>
          <p:nvPr>
            <p:ph type="body" sz="quarter" idx="16" hasCustomPrompt="1"/>
          </p:nvPr>
        </p:nvSpPr>
        <p:spPr>
          <a:xfrm>
            <a:off x="7802092" y="2838133"/>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36" name="Marcador de texto 14">
            <a:extLst>
              <a:ext uri="{FF2B5EF4-FFF2-40B4-BE49-F238E27FC236}">
                <a16:creationId xmlns:a16="http://schemas.microsoft.com/office/drawing/2014/main" id="{FD9B8094-711C-F61A-616F-C19C0A3D75D7}"/>
              </a:ext>
            </a:extLst>
          </p:cNvPr>
          <p:cNvSpPr>
            <a:spLocks noGrp="1"/>
          </p:cNvSpPr>
          <p:nvPr>
            <p:ph type="body" sz="quarter" idx="17" hasCustomPrompt="1"/>
          </p:nvPr>
        </p:nvSpPr>
        <p:spPr>
          <a:xfrm>
            <a:off x="7802091" y="2083694"/>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04</a:t>
            </a:r>
          </a:p>
        </p:txBody>
      </p:sp>
      <p:sp>
        <p:nvSpPr>
          <p:cNvPr id="37" name="Marcador de texto 14">
            <a:extLst>
              <a:ext uri="{FF2B5EF4-FFF2-40B4-BE49-F238E27FC236}">
                <a16:creationId xmlns:a16="http://schemas.microsoft.com/office/drawing/2014/main" id="{6E903429-D19F-D851-D81D-4939E68DC807}"/>
              </a:ext>
            </a:extLst>
          </p:cNvPr>
          <p:cNvSpPr>
            <a:spLocks noGrp="1"/>
          </p:cNvSpPr>
          <p:nvPr>
            <p:ph type="body" sz="quarter" idx="18" hasCustomPrompt="1"/>
          </p:nvPr>
        </p:nvSpPr>
        <p:spPr>
          <a:xfrm>
            <a:off x="658814" y="4797152"/>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39" name="Marcador de texto 14">
            <a:extLst>
              <a:ext uri="{FF2B5EF4-FFF2-40B4-BE49-F238E27FC236}">
                <a16:creationId xmlns:a16="http://schemas.microsoft.com/office/drawing/2014/main" id="{222C4160-E0D4-1EE4-042F-0AF5F069E24F}"/>
              </a:ext>
            </a:extLst>
          </p:cNvPr>
          <p:cNvSpPr>
            <a:spLocks noGrp="1"/>
          </p:cNvSpPr>
          <p:nvPr>
            <p:ph type="body" sz="quarter" idx="19" hasCustomPrompt="1"/>
          </p:nvPr>
        </p:nvSpPr>
        <p:spPr>
          <a:xfrm>
            <a:off x="658813" y="4042713"/>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05</a:t>
            </a:r>
          </a:p>
        </p:txBody>
      </p:sp>
      <p:sp>
        <p:nvSpPr>
          <p:cNvPr id="40" name="Marcador de texto 14">
            <a:extLst>
              <a:ext uri="{FF2B5EF4-FFF2-40B4-BE49-F238E27FC236}">
                <a16:creationId xmlns:a16="http://schemas.microsoft.com/office/drawing/2014/main" id="{DE70AC62-D590-2BF0-85F9-5FDE7E122F64}"/>
              </a:ext>
            </a:extLst>
          </p:cNvPr>
          <p:cNvSpPr>
            <a:spLocks noGrp="1"/>
          </p:cNvSpPr>
          <p:nvPr>
            <p:ph type="body" sz="quarter" idx="20" hasCustomPrompt="1"/>
          </p:nvPr>
        </p:nvSpPr>
        <p:spPr>
          <a:xfrm>
            <a:off x="3039907" y="4797152"/>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42" name="Marcador de texto 14">
            <a:extLst>
              <a:ext uri="{FF2B5EF4-FFF2-40B4-BE49-F238E27FC236}">
                <a16:creationId xmlns:a16="http://schemas.microsoft.com/office/drawing/2014/main" id="{B5B84894-CDCC-175C-7B70-D6E895A6F477}"/>
              </a:ext>
            </a:extLst>
          </p:cNvPr>
          <p:cNvSpPr>
            <a:spLocks noGrp="1"/>
          </p:cNvSpPr>
          <p:nvPr>
            <p:ph type="body" sz="quarter" idx="21" hasCustomPrompt="1"/>
          </p:nvPr>
        </p:nvSpPr>
        <p:spPr>
          <a:xfrm>
            <a:off x="3039906" y="4042713"/>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06</a:t>
            </a:r>
          </a:p>
        </p:txBody>
      </p:sp>
      <p:sp>
        <p:nvSpPr>
          <p:cNvPr id="43" name="Marcador de texto 14">
            <a:extLst>
              <a:ext uri="{FF2B5EF4-FFF2-40B4-BE49-F238E27FC236}">
                <a16:creationId xmlns:a16="http://schemas.microsoft.com/office/drawing/2014/main" id="{95D3E676-9D28-6FB4-9768-EF504F88CB90}"/>
              </a:ext>
            </a:extLst>
          </p:cNvPr>
          <p:cNvSpPr>
            <a:spLocks noGrp="1"/>
          </p:cNvSpPr>
          <p:nvPr>
            <p:ph type="body" sz="quarter" idx="22" hasCustomPrompt="1"/>
          </p:nvPr>
        </p:nvSpPr>
        <p:spPr>
          <a:xfrm>
            <a:off x="5421000" y="4797152"/>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45" name="Marcador de texto 14">
            <a:extLst>
              <a:ext uri="{FF2B5EF4-FFF2-40B4-BE49-F238E27FC236}">
                <a16:creationId xmlns:a16="http://schemas.microsoft.com/office/drawing/2014/main" id="{DE9C597A-92B4-8B49-CAF4-C2157AFCEAE0}"/>
              </a:ext>
            </a:extLst>
          </p:cNvPr>
          <p:cNvSpPr>
            <a:spLocks noGrp="1"/>
          </p:cNvSpPr>
          <p:nvPr>
            <p:ph type="body" sz="quarter" idx="23" hasCustomPrompt="1"/>
          </p:nvPr>
        </p:nvSpPr>
        <p:spPr>
          <a:xfrm>
            <a:off x="5420999" y="4042713"/>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07</a:t>
            </a:r>
          </a:p>
        </p:txBody>
      </p:sp>
      <p:sp>
        <p:nvSpPr>
          <p:cNvPr id="46" name="Marcador de texto 14">
            <a:extLst>
              <a:ext uri="{FF2B5EF4-FFF2-40B4-BE49-F238E27FC236}">
                <a16:creationId xmlns:a16="http://schemas.microsoft.com/office/drawing/2014/main" id="{4BC53614-A8A5-341F-9D01-EE77DEB13713}"/>
              </a:ext>
            </a:extLst>
          </p:cNvPr>
          <p:cNvSpPr>
            <a:spLocks noGrp="1"/>
          </p:cNvSpPr>
          <p:nvPr>
            <p:ph type="body" sz="quarter" idx="24" hasCustomPrompt="1"/>
          </p:nvPr>
        </p:nvSpPr>
        <p:spPr>
          <a:xfrm>
            <a:off x="7802092" y="4797152"/>
            <a:ext cx="1751483" cy="876618"/>
          </a:xfrm>
          <a:prstGeom prst="rect">
            <a:avLst/>
          </a:prstGeom>
        </p:spPr>
        <p:txBody>
          <a:bodyPr lIns="0" tIns="0" rIns="0" bIns="0">
            <a:noAutofit/>
          </a:bodyPr>
          <a:lstStyle>
            <a:lvl1pPr marL="0" indent="0">
              <a:lnSpc>
                <a:spcPct val="120000"/>
              </a:lnSpc>
              <a:buNone/>
              <a:defRPr sz="1600" b="0">
                <a:solidFill>
                  <a:schemeClr val="tx1"/>
                </a:solidFill>
              </a:defRPr>
            </a:lvl1pPr>
          </a:lstStyle>
          <a:p>
            <a:pPr lvl="0"/>
            <a:r>
              <a:rPr lang="es-ES" dirty="0"/>
              <a:t>Título capítulo de varias líneas </a:t>
            </a:r>
            <a:r>
              <a:rPr lang="es-ES" dirty="0" err="1"/>
              <a:t>Lorem</a:t>
            </a:r>
            <a:r>
              <a:rPr lang="es-ES" dirty="0"/>
              <a:t> </a:t>
            </a:r>
            <a:r>
              <a:rPr lang="es-ES" dirty="0" err="1"/>
              <a:t>ipsum</a:t>
            </a:r>
            <a:endParaRPr lang="es-ES" dirty="0"/>
          </a:p>
        </p:txBody>
      </p:sp>
      <p:sp>
        <p:nvSpPr>
          <p:cNvPr id="48" name="Marcador de texto 14">
            <a:extLst>
              <a:ext uri="{FF2B5EF4-FFF2-40B4-BE49-F238E27FC236}">
                <a16:creationId xmlns:a16="http://schemas.microsoft.com/office/drawing/2014/main" id="{326537C9-4593-E0E0-C930-479DD81A734A}"/>
              </a:ext>
            </a:extLst>
          </p:cNvPr>
          <p:cNvSpPr>
            <a:spLocks noGrp="1"/>
          </p:cNvSpPr>
          <p:nvPr>
            <p:ph type="body" sz="quarter" idx="25" hasCustomPrompt="1"/>
          </p:nvPr>
        </p:nvSpPr>
        <p:spPr>
          <a:xfrm>
            <a:off x="7802091" y="4042713"/>
            <a:ext cx="690562" cy="497582"/>
          </a:xfrm>
          <a:prstGeom prst="rect">
            <a:avLst/>
          </a:prstGeom>
        </p:spPr>
        <p:txBody>
          <a:bodyPr lIns="0" tIns="0" rIns="0" bIns="0">
            <a:noAutofit/>
          </a:bodyPr>
          <a:lstStyle>
            <a:lvl1pPr marL="0" indent="0">
              <a:lnSpc>
                <a:spcPct val="80000"/>
              </a:lnSpc>
              <a:buNone/>
              <a:defRPr sz="4000" b="1">
                <a:solidFill>
                  <a:schemeClr val="accent1"/>
                </a:solidFill>
              </a:defRPr>
            </a:lvl1pPr>
          </a:lstStyle>
          <a:p>
            <a:pPr lvl="0"/>
            <a:r>
              <a:rPr lang="es-ES" dirty="0"/>
              <a:t>08</a:t>
            </a:r>
          </a:p>
        </p:txBody>
      </p:sp>
      <p:sp>
        <p:nvSpPr>
          <p:cNvPr id="53" name="Marcador de texto 14">
            <a:extLst>
              <a:ext uri="{FF2B5EF4-FFF2-40B4-BE49-F238E27FC236}">
                <a16:creationId xmlns:a16="http://schemas.microsoft.com/office/drawing/2014/main" id="{AAF55C88-F8AA-4FF5-AB81-F273B4FDC712}"/>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54" name="Conector recto 53">
            <a:extLst>
              <a:ext uri="{FF2B5EF4-FFF2-40B4-BE49-F238E27FC236}">
                <a16:creationId xmlns:a16="http://schemas.microsoft.com/office/drawing/2014/main" id="{46CDD4FB-A6FE-5995-F250-C77F455AFC0C}"/>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n 5" descr="Imagen en blanco y negro&#10;&#10;Descripción generada automáticamente con confianza baja">
            <a:extLst>
              <a:ext uri="{FF2B5EF4-FFF2-40B4-BE49-F238E27FC236}">
                <a16:creationId xmlns:a16="http://schemas.microsoft.com/office/drawing/2014/main" id="{24E8510B-BAE3-2547-2D77-3E6A28DD8E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spTree>
    <p:extLst>
      <p:ext uri="{BB962C8B-B14F-4D97-AF65-F5344CB8AC3E}">
        <p14:creationId xmlns:p14="http://schemas.microsoft.com/office/powerpoint/2010/main" val="2194069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ortadilla">
    <p:bg>
      <p:bgPr>
        <a:solidFill>
          <a:srgbClr val="E6E1DB"/>
        </a:solidFill>
        <a:effectLst/>
      </p:bgPr>
    </p:bg>
    <p:spTree>
      <p:nvGrpSpPr>
        <p:cNvPr id="1" name=""/>
        <p:cNvGrpSpPr/>
        <p:nvPr/>
      </p:nvGrpSpPr>
      <p:grpSpPr>
        <a:xfrm>
          <a:off x="0" y="0"/>
          <a:ext cx="0" cy="0"/>
          <a:chOff x="0" y="0"/>
          <a:chExt cx="0" cy="0"/>
        </a:xfrm>
      </p:grpSpPr>
      <p:sp>
        <p:nvSpPr>
          <p:cNvPr id="364" name="Título 11">
            <a:extLst>
              <a:ext uri="{FF2B5EF4-FFF2-40B4-BE49-F238E27FC236}">
                <a16:creationId xmlns:a16="http://schemas.microsoft.com/office/drawing/2014/main" id="{4EA3274B-A120-5803-BCBE-E5943BBC9D29}"/>
              </a:ext>
            </a:extLst>
          </p:cNvPr>
          <p:cNvSpPr>
            <a:spLocks noGrp="1"/>
          </p:cNvSpPr>
          <p:nvPr>
            <p:ph type="title" hasCustomPrompt="1"/>
          </p:nvPr>
        </p:nvSpPr>
        <p:spPr>
          <a:xfrm>
            <a:off x="2214563" y="1795780"/>
            <a:ext cx="4142422" cy="915035"/>
          </a:xfrm>
          <a:prstGeom prst="rect">
            <a:avLst/>
          </a:prstGeom>
        </p:spPr>
        <p:txBody>
          <a:bodyPr lIns="0" tIns="0" rIns="0" bIns="0" anchor="t" anchorCtr="0">
            <a:noAutofit/>
          </a:bodyPr>
          <a:lstStyle>
            <a:lvl1pPr>
              <a:defRPr sz="11500" b="1">
                <a:solidFill>
                  <a:schemeClr val="accent1"/>
                </a:solidFill>
              </a:defRPr>
            </a:lvl1pPr>
          </a:lstStyle>
          <a:p>
            <a:r>
              <a:rPr lang="es-ES" dirty="0"/>
              <a:t>01</a:t>
            </a:r>
          </a:p>
        </p:txBody>
      </p:sp>
      <p:sp>
        <p:nvSpPr>
          <p:cNvPr id="365" name="Marcador de texto 14">
            <a:extLst>
              <a:ext uri="{FF2B5EF4-FFF2-40B4-BE49-F238E27FC236}">
                <a16:creationId xmlns:a16="http://schemas.microsoft.com/office/drawing/2014/main" id="{CCD1AB8B-C910-7A9A-6288-D2F3D0DF24D0}"/>
              </a:ext>
            </a:extLst>
          </p:cNvPr>
          <p:cNvSpPr>
            <a:spLocks noGrp="1"/>
          </p:cNvSpPr>
          <p:nvPr>
            <p:ph type="body" sz="quarter" idx="10" hasCustomPrompt="1"/>
          </p:nvPr>
        </p:nvSpPr>
        <p:spPr>
          <a:xfrm>
            <a:off x="2252663" y="3638232"/>
            <a:ext cx="5722937" cy="785495"/>
          </a:xfrm>
          <a:prstGeom prst="rect">
            <a:avLst/>
          </a:prstGeom>
        </p:spPr>
        <p:txBody>
          <a:bodyPr lIns="0" tIns="0" rIns="0" bIns="0">
            <a:noAutofit/>
          </a:bodyPr>
          <a:lstStyle>
            <a:lvl1pPr marL="0" indent="0">
              <a:lnSpc>
                <a:spcPct val="80000"/>
              </a:lnSpc>
              <a:buNone/>
              <a:defRPr sz="3600" b="1">
                <a:solidFill>
                  <a:schemeClr val="accent1"/>
                </a:solidFill>
              </a:defRPr>
            </a:lvl1pPr>
          </a:lstStyle>
          <a:p>
            <a:pPr lvl="0"/>
            <a:r>
              <a:rPr lang="es-ES" dirty="0"/>
              <a:t>Título capítulo</a:t>
            </a:r>
          </a:p>
        </p:txBody>
      </p:sp>
      <p:cxnSp>
        <p:nvCxnSpPr>
          <p:cNvPr id="367" name="Conector recto 366">
            <a:extLst>
              <a:ext uri="{FF2B5EF4-FFF2-40B4-BE49-F238E27FC236}">
                <a16:creationId xmlns:a16="http://schemas.microsoft.com/office/drawing/2014/main" id="{C9C99048-912D-78A1-8A77-0FE3E452CA08}"/>
              </a:ext>
            </a:extLst>
          </p:cNvPr>
          <p:cNvCxnSpPr/>
          <p:nvPr userDrawn="1"/>
        </p:nvCxnSpPr>
        <p:spPr>
          <a:xfrm>
            <a:off x="2324100" y="3333750"/>
            <a:ext cx="1362075"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Imagen 4" descr="Patrón de fondo&#10;&#10;Descripción generada automáticamente con confianza media">
            <a:extLst>
              <a:ext uri="{FF2B5EF4-FFF2-40B4-BE49-F238E27FC236}">
                <a16:creationId xmlns:a16="http://schemas.microsoft.com/office/drawing/2014/main" id="{E3B555C0-9F42-BE14-24F6-C6217592F9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spTree>
    <p:extLst>
      <p:ext uri="{BB962C8B-B14F-4D97-AF65-F5344CB8AC3E}">
        <p14:creationId xmlns:p14="http://schemas.microsoft.com/office/powerpoint/2010/main" val="5130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arrafos (fondo color)">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69B8B0FD-F99F-C36E-5DF7-41F9C5345C23}"/>
              </a:ext>
            </a:extLst>
          </p:cNvPr>
          <p:cNvSpPr/>
          <p:nvPr userDrawn="1"/>
        </p:nvSpPr>
        <p:spPr>
          <a:xfrm>
            <a:off x="0" y="809625"/>
            <a:ext cx="12192000" cy="6048375"/>
          </a:xfrm>
          <a:prstGeom prst="rect">
            <a:avLst/>
          </a:prstGeom>
          <a:solidFill>
            <a:srgbClr val="E6E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4">
            <a:extLst>
              <a:ext uri="{FF2B5EF4-FFF2-40B4-BE49-F238E27FC236}">
                <a16:creationId xmlns:a16="http://schemas.microsoft.com/office/drawing/2014/main" id="{FDB86E71-7330-B83A-0840-DCAEB7892AE4}"/>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9" name="Conector recto 8">
            <a:extLst>
              <a:ext uri="{FF2B5EF4-FFF2-40B4-BE49-F238E27FC236}">
                <a16:creationId xmlns:a16="http://schemas.microsoft.com/office/drawing/2014/main" id="{3D5D0C39-D161-B5CC-4D66-9D3E56A60623}"/>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Marcador de texto 14">
            <a:extLst>
              <a:ext uri="{FF2B5EF4-FFF2-40B4-BE49-F238E27FC236}">
                <a16:creationId xmlns:a16="http://schemas.microsoft.com/office/drawing/2014/main" id="{CBF71479-BCD1-668D-1A0E-A239ECE8084E}"/>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2" name="Marcador de texto 14">
            <a:extLst>
              <a:ext uri="{FF2B5EF4-FFF2-40B4-BE49-F238E27FC236}">
                <a16:creationId xmlns:a16="http://schemas.microsoft.com/office/drawing/2014/main" id="{55009720-7BAC-F776-31E8-AAF78E52BADF}"/>
              </a:ext>
            </a:extLst>
          </p:cNvPr>
          <p:cNvSpPr>
            <a:spLocks noGrp="1"/>
          </p:cNvSpPr>
          <p:nvPr>
            <p:ph type="body" sz="quarter" idx="27" hasCustomPrompt="1"/>
          </p:nvPr>
        </p:nvSpPr>
        <p:spPr>
          <a:xfrm>
            <a:off x="661492"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15" name="Marcador de texto 14">
            <a:extLst>
              <a:ext uri="{FF2B5EF4-FFF2-40B4-BE49-F238E27FC236}">
                <a16:creationId xmlns:a16="http://schemas.microsoft.com/office/drawing/2014/main" id="{FD6712E3-565D-62ED-A6FA-918BBBAEE31B}"/>
              </a:ext>
            </a:extLst>
          </p:cNvPr>
          <p:cNvSpPr>
            <a:spLocks noGrp="1"/>
          </p:cNvSpPr>
          <p:nvPr>
            <p:ph type="body" sz="quarter" idx="29" hasCustomPrompt="1"/>
          </p:nvPr>
        </p:nvSpPr>
        <p:spPr>
          <a:xfrm>
            <a:off x="4506119"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18" name="Marcador de texto 14">
            <a:extLst>
              <a:ext uri="{FF2B5EF4-FFF2-40B4-BE49-F238E27FC236}">
                <a16:creationId xmlns:a16="http://schemas.microsoft.com/office/drawing/2014/main" id="{0CA9D7AA-6299-7097-1562-0796EFB40599}"/>
              </a:ext>
            </a:extLst>
          </p:cNvPr>
          <p:cNvSpPr>
            <a:spLocks noGrp="1"/>
          </p:cNvSpPr>
          <p:nvPr>
            <p:ph type="body" sz="quarter" idx="31" hasCustomPrompt="1"/>
          </p:nvPr>
        </p:nvSpPr>
        <p:spPr>
          <a:xfrm>
            <a:off x="8356823"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23" name="Título 12">
            <a:extLst>
              <a:ext uri="{FF2B5EF4-FFF2-40B4-BE49-F238E27FC236}">
                <a16:creationId xmlns:a16="http://schemas.microsoft.com/office/drawing/2014/main" id="{7492187D-C5D2-156D-CC16-F5EAF1769190}"/>
              </a:ext>
            </a:extLst>
          </p:cNvPr>
          <p:cNvSpPr>
            <a:spLocks noGrp="1"/>
          </p:cNvSpPr>
          <p:nvPr>
            <p:ph type="title" hasCustomPrompt="1"/>
          </p:nvPr>
        </p:nvSpPr>
        <p:spPr>
          <a:xfrm>
            <a:off x="658813" y="1365250"/>
            <a:ext cx="10874375" cy="463550"/>
          </a:xfrm>
          <a:prstGeom prst="rect">
            <a:avLst/>
          </a:prstGeom>
        </p:spPr>
        <p:txBody>
          <a:bodyPr lIns="0" tIns="0" rIns="0" bIns="0"/>
          <a:lstStyle>
            <a:lvl1pPr>
              <a:defRPr sz="2800" b="1"/>
            </a:lvl1pPr>
          </a:lstStyle>
          <a:p>
            <a:r>
              <a:rPr lang="es-ES" dirty="0"/>
              <a:t>Título </a:t>
            </a:r>
            <a:r>
              <a:rPr lang="es-ES" dirty="0" err="1"/>
              <a:t>slide</a:t>
            </a:r>
            <a:endParaRPr lang="es-ES" dirty="0"/>
          </a:p>
        </p:txBody>
      </p:sp>
      <p:cxnSp>
        <p:nvCxnSpPr>
          <p:cNvPr id="4" name="Conector recto 3">
            <a:extLst>
              <a:ext uri="{FF2B5EF4-FFF2-40B4-BE49-F238E27FC236}">
                <a16:creationId xmlns:a16="http://schemas.microsoft.com/office/drawing/2014/main" id="{01BD381F-2E13-A486-E0C5-C7AFDD6C6F60}"/>
              </a:ext>
            </a:extLst>
          </p:cNvPr>
          <p:cNvCxnSpPr>
            <a:cxnSpLocks/>
          </p:cNvCxnSpPr>
          <p:nvPr userDrawn="1"/>
        </p:nvCxnSpPr>
        <p:spPr>
          <a:xfrm flipH="1">
            <a:off x="11155680" y="6584950"/>
            <a:ext cx="377508"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Holder 6">
            <a:extLst>
              <a:ext uri="{FF2B5EF4-FFF2-40B4-BE49-F238E27FC236}">
                <a16:creationId xmlns:a16="http://schemas.microsoft.com/office/drawing/2014/main" id="{89C9807E-CEB5-0C2D-6A9E-B05634D53901}"/>
              </a:ext>
            </a:extLst>
          </p:cNvPr>
          <p:cNvSpPr txBox="1">
            <a:spLocks/>
          </p:cNvSpPr>
          <p:nvPr userDrawn="1"/>
        </p:nvSpPr>
        <p:spPr>
          <a:xfrm>
            <a:off x="10835640" y="6385626"/>
            <a:ext cx="702567" cy="138499"/>
          </a:xfrm>
          <a:prstGeom prst="rect">
            <a:avLst/>
          </a:prstGeom>
        </p:spPr>
        <p:txBody>
          <a:bodyPr wrap="square" lIns="0" tIns="0" rIns="0" bIns="0">
            <a:spAutoFit/>
          </a:bodyPr>
          <a:lstStyle>
            <a:defPPr>
              <a:defRPr lang="es-ES"/>
            </a:defPPr>
            <a:lvl1pPr marL="0" algn="r" defTabSz="914400" rtl="0" eaLnBrk="1" latinLnBrk="0" hangingPunct="1">
              <a:defRPr sz="800" b="0" i="0" kern="1200">
                <a:solidFill>
                  <a:schemeClr val="tx1"/>
                </a:solidFill>
                <a:latin typeface="+mj-lt"/>
                <a:ea typeface="+mn-ea"/>
                <a:cs typeface="Santander Micro T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spcBef>
                <a:spcPts val="155"/>
              </a:spcBef>
            </a:pPr>
            <a:r>
              <a:rPr lang="es-ES" sz="900" dirty="0"/>
              <a:t>Pág. </a:t>
            </a:r>
            <a:fld id="{81D60167-4931-47E6-BA6A-407CBD079E47}" type="slidenum">
              <a:rPr sz="900" smtClean="0"/>
              <a:pPr marL="92075">
                <a:spcBef>
                  <a:spcPts val="155"/>
                </a:spcBef>
              </a:pPr>
              <a:t>‹Nº›</a:t>
            </a:fld>
            <a:endParaRPr sz="900" dirty="0"/>
          </a:p>
        </p:txBody>
      </p:sp>
      <p:sp>
        <p:nvSpPr>
          <p:cNvPr id="6" name="Marcador de texto 14">
            <a:extLst>
              <a:ext uri="{FF2B5EF4-FFF2-40B4-BE49-F238E27FC236}">
                <a16:creationId xmlns:a16="http://schemas.microsoft.com/office/drawing/2014/main" id="{8E4E6884-A6B8-BC91-07A1-D1C2B01D53EC}"/>
              </a:ext>
            </a:extLst>
          </p:cNvPr>
          <p:cNvSpPr>
            <a:spLocks noGrp="1"/>
          </p:cNvSpPr>
          <p:nvPr>
            <p:ph type="body" sz="quarter" idx="32" hasCustomPrompt="1"/>
          </p:nvPr>
        </p:nvSpPr>
        <p:spPr>
          <a:xfrm>
            <a:off x="4506119" y="2725638"/>
            <a:ext cx="3179762" cy="3160812"/>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
        <p:nvSpPr>
          <p:cNvPr id="7" name="Marcador de texto 14">
            <a:extLst>
              <a:ext uri="{FF2B5EF4-FFF2-40B4-BE49-F238E27FC236}">
                <a16:creationId xmlns:a16="http://schemas.microsoft.com/office/drawing/2014/main" id="{7BA32367-D35A-702C-EAAA-EA0C20A40260}"/>
              </a:ext>
            </a:extLst>
          </p:cNvPr>
          <p:cNvSpPr>
            <a:spLocks noGrp="1"/>
          </p:cNvSpPr>
          <p:nvPr>
            <p:ph type="body" sz="quarter" idx="33" hasCustomPrompt="1"/>
          </p:nvPr>
        </p:nvSpPr>
        <p:spPr>
          <a:xfrm>
            <a:off x="661492" y="2725638"/>
            <a:ext cx="3179762" cy="3122712"/>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
        <p:nvSpPr>
          <p:cNvPr id="12" name="Marcador de texto 14">
            <a:extLst>
              <a:ext uri="{FF2B5EF4-FFF2-40B4-BE49-F238E27FC236}">
                <a16:creationId xmlns:a16="http://schemas.microsoft.com/office/drawing/2014/main" id="{BDAE8E3A-241F-ACC9-7098-14DF8B47E65E}"/>
              </a:ext>
            </a:extLst>
          </p:cNvPr>
          <p:cNvSpPr>
            <a:spLocks noGrp="1"/>
          </p:cNvSpPr>
          <p:nvPr>
            <p:ph type="body" sz="quarter" idx="34" hasCustomPrompt="1"/>
          </p:nvPr>
        </p:nvSpPr>
        <p:spPr>
          <a:xfrm>
            <a:off x="8356823" y="2725637"/>
            <a:ext cx="3179762" cy="3151287"/>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Tree>
    <p:extLst>
      <p:ext uri="{BB962C8B-B14F-4D97-AF65-F5344CB8AC3E}">
        <p14:creationId xmlns:p14="http://schemas.microsoft.com/office/powerpoint/2010/main" val="190849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párrafos con imagen">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BBCF40A-5C8E-F895-B799-7107F9708D02}"/>
              </a:ext>
            </a:extLst>
          </p:cNvPr>
          <p:cNvSpPr/>
          <p:nvPr userDrawn="1"/>
        </p:nvSpPr>
        <p:spPr>
          <a:xfrm>
            <a:off x="0" y="809625"/>
            <a:ext cx="12192000" cy="6048375"/>
          </a:xfrm>
          <a:prstGeom prst="rect">
            <a:avLst/>
          </a:prstGeom>
          <a:solidFill>
            <a:srgbClr val="E6E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4">
            <a:extLst>
              <a:ext uri="{FF2B5EF4-FFF2-40B4-BE49-F238E27FC236}">
                <a16:creationId xmlns:a16="http://schemas.microsoft.com/office/drawing/2014/main" id="{FDB86E71-7330-B83A-0840-DCAEB7892AE4}"/>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9" name="Conector recto 8">
            <a:extLst>
              <a:ext uri="{FF2B5EF4-FFF2-40B4-BE49-F238E27FC236}">
                <a16:creationId xmlns:a16="http://schemas.microsoft.com/office/drawing/2014/main" id="{3D5D0C39-D161-B5CC-4D66-9D3E56A60623}"/>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Marcador de texto 14">
            <a:extLst>
              <a:ext uri="{FF2B5EF4-FFF2-40B4-BE49-F238E27FC236}">
                <a16:creationId xmlns:a16="http://schemas.microsoft.com/office/drawing/2014/main" id="{CBF71479-BCD1-668D-1A0E-A239ECE8084E}"/>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15" name="Marcador de texto 14">
            <a:extLst>
              <a:ext uri="{FF2B5EF4-FFF2-40B4-BE49-F238E27FC236}">
                <a16:creationId xmlns:a16="http://schemas.microsoft.com/office/drawing/2014/main" id="{F63BFFEF-D11E-A847-4159-10579E7F1090}"/>
              </a:ext>
            </a:extLst>
          </p:cNvPr>
          <p:cNvSpPr>
            <a:spLocks noGrp="1"/>
          </p:cNvSpPr>
          <p:nvPr>
            <p:ph type="body" sz="quarter" idx="27" hasCustomPrompt="1"/>
          </p:nvPr>
        </p:nvSpPr>
        <p:spPr>
          <a:xfrm>
            <a:off x="658813"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18" name="Marcador de texto 14">
            <a:extLst>
              <a:ext uri="{FF2B5EF4-FFF2-40B4-BE49-F238E27FC236}">
                <a16:creationId xmlns:a16="http://schemas.microsoft.com/office/drawing/2014/main" id="{A8CC289B-D5F4-7430-D32D-3F0AB3F49EE9}"/>
              </a:ext>
            </a:extLst>
          </p:cNvPr>
          <p:cNvSpPr>
            <a:spLocks noGrp="1"/>
          </p:cNvSpPr>
          <p:nvPr>
            <p:ph type="body" sz="quarter" idx="28" hasCustomPrompt="1"/>
          </p:nvPr>
        </p:nvSpPr>
        <p:spPr>
          <a:xfrm>
            <a:off x="658813" y="2664678"/>
            <a:ext cx="3617352" cy="2821722"/>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
        <p:nvSpPr>
          <p:cNvPr id="21" name="Marcador de texto 14">
            <a:extLst>
              <a:ext uri="{FF2B5EF4-FFF2-40B4-BE49-F238E27FC236}">
                <a16:creationId xmlns:a16="http://schemas.microsoft.com/office/drawing/2014/main" id="{FB2C0CBD-8EB7-0BD4-D451-58F26FAA9B6B}"/>
              </a:ext>
            </a:extLst>
          </p:cNvPr>
          <p:cNvSpPr>
            <a:spLocks noGrp="1"/>
          </p:cNvSpPr>
          <p:nvPr>
            <p:ph type="body" sz="quarter" idx="29" hasCustomPrompt="1"/>
          </p:nvPr>
        </p:nvSpPr>
        <p:spPr>
          <a:xfrm>
            <a:off x="4943872"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22" name="Marcador de texto 14">
            <a:extLst>
              <a:ext uri="{FF2B5EF4-FFF2-40B4-BE49-F238E27FC236}">
                <a16:creationId xmlns:a16="http://schemas.microsoft.com/office/drawing/2014/main" id="{8BD2461F-3736-2758-8B0A-D00B1BF13582}"/>
              </a:ext>
            </a:extLst>
          </p:cNvPr>
          <p:cNvSpPr>
            <a:spLocks noGrp="1"/>
          </p:cNvSpPr>
          <p:nvPr>
            <p:ph type="body" sz="quarter" idx="30" hasCustomPrompt="1"/>
          </p:nvPr>
        </p:nvSpPr>
        <p:spPr>
          <a:xfrm>
            <a:off x="4943872" y="2664678"/>
            <a:ext cx="3617352" cy="2802672"/>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
        <p:nvSpPr>
          <p:cNvPr id="7" name="Marcador de posición de imagen 6">
            <a:extLst>
              <a:ext uri="{FF2B5EF4-FFF2-40B4-BE49-F238E27FC236}">
                <a16:creationId xmlns:a16="http://schemas.microsoft.com/office/drawing/2014/main" id="{ED1E0527-4F8E-3B80-EC74-9D282107C5BE}"/>
              </a:ext>
            </a:extLst>
          </p:cNvPr>
          <p:cNvSpPr>
            <a:spLocks noGrp="1"/>
          </p:cNvSpPr>
          <p:nvPr>
            <p:ph type="pic" sz="quarter" idx="31" hasCustomPrompt="1"/>
          </p:nvPr>
        </p:nvSpPr>
        <p:spPr>
          <a:xfrm>
            <a:off x="6096000" y="904875"/>
            <a:ext cx="6096000" cy="5953125"/>
          </a:xfrm>
          <a:prstGeom prst="rect">
            <a:avLst/>
          </a:prstGeom>
        </p:spPr>
        <p:txBody>
          <a:bodyPr/>
          <a:lstStyle>
            <a:lvl1pPr marL="0" indent="0" algn="r">
              <a:buNone/>
              <a:defRPr sz="1800"/>
            </a:lvl1pPr>
          </a:lstStyle>
          <a:p>
            <a:r>
              <a:rPr lang="es-ES" dirty="0"/>
              <a:t>Insertar imagen de fondo</a:t>
            </a:r>
          </a:p>
        </p:txBody>
      </p:sp>
      <p:sp>
        <p:nvSpPr>
          <p:cNvPr id="16" name="Título 12">
            <a:extLst>
              <a:ext uri="{FF2B5EF4-FFF2-40B4-BE49-F238E27FC236}">
                <a16:creationId xmlns:a16="http://schemas.microsoft.com/office/drawing/2014/main" id="{43D9B593-64C2-BE2C-F5C8-ABCC75712322}"/>
              </a:ext>
            </a:extLst>
          </p:cNvPr>
          <p:cNvSpPr>
            <a:spLocks noGrp="1"/>
          </p:cNvSpPr>
          <p:nvPr>
            <p:ph type="title" hasCustomPrompt="1"/>
          </p:nvPr>
        </p:nvSpPr>
        <p:spPr>
          <a:xfrm>
            <a:off x="658813" y="1365250"/>
            <a:ext cx="5208587" cy="387350"/>
          </a:xfrm>
          <a:prstGeom prst="rect">
            <a:avLst/>
          </a:prstGeom>
        </p:spPr>
        <p:txBody>
          <a:bodyPr lIns="0" tIns="0" rIns="0" bIns="0"/>
          <a:lstStyle>
            <a:lvl1pPr>
              <a:defRPr sz="2800" b="1"/>
            </a:lvl1pPr>
          </a:lstStyle>
          <a:p>
            <a:r>
              <a:rPr lang="es-ES" dirty="0"/>
              <a:t>Título </a:t>
            </a:r>
            <a:r>
              <a:rPr lang="es-ES" dirty="0" err="1"/>
              <a:t>slide</a:t>
            </a:r>
            <a:endParaRPr lang="es-ES" dirty="0"/>
          </a:p>
        </p:txBody>
      </p:sp>
      <p:cxnSp>
        <p:nvCxnSpPr>
          <p:cNvPr id="2" name="Conector recto 1">
            <a:extLst>
              <a:ext uri="{FF2B5EF4-FFF2-40B4-BE49-F238E27FC236}">
                <a16:creationId xmlns:a16="http://schemas.microsoft.com/office/drawing/2014/main" id="{B0046237-284A-79E9-CAF4-A49B55282A59}"/>
              </a:ext>
            </a:extLst>
          </p:cNvPr>
          <p:cNvCxnSpPr>
            <a:cxnSpLocks/>
          </p:cNvCxnSpPr>
          <p:nvPr userDrawn="1"/>
        </p:nvCxnSpPr>
        <p:spPr>
          <a:xfrm flipH="1">
            <a:off x="11155680" y="6584950"/>
            <a:ext cx="37750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Holder 6">
            <a:extLst>
              <a:ext uri="{FF2B5EF4-FFF2-40B4-BE49-F238E27FC236}">
                <a16:creationId xmlns:a16="http://schemas.microsoft.com/office/drawing/2014/main" id="{7EABC1D3-E7AF-BEC3-5069-CBED4705F30E}"/>
              </a:ext>
            </a:extLst>
          </p:cNvPr>
          <p:cNvSpPr txBox="1">
            <a:spLocks/>
          </p:cNvSpPr>
          <p:nvPr userDrawn="1"/>
        </p:nvSpPr>
        <p:spPr>
          <a:xfrm>
            <a:off x="10835640" y="6385626"/>
            <a:ext cx="702567" cy="138499"/>
          </a:xfrm>
          <a:prstGeom prst="rect">
            <a:avLst/>
          </a:prstGeom>
        </p:spPr>
        <p:txBody>
          <a:bodyPr wrap="square" lIns="0" tIns="0" rIns="0" bIns="0">
            <a:spAutoFit/>
          </a:bodyPr>
          <a:lstStyle>
            <a:defPPr>
              <a:defRPr lang="es-ES"/>
            </a:defPPr>
            <a:lvl1pPr marL="0" algn="r" defTabSz="914400" rtl="0" eaLnBrk="1" latinLnBrk="0" hangingPunct="1">
              <a:defRPr sz="800" b="0" i="0" kern="1200">
                <a:solidFill>
                  <a:schemeClr val="tx1"/>
                </a:solidFill>
                <a:latin typeface="+mj-lt"/>
                <a:ea typeface="+mn-ea"/>
                <a:cs typeface="Santander Micro T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spcBef>
                <a:spcPts val="155"/>
              </a:spcBef>
            </a:pPr>
            <a:r>
              <a:rPr lang="es-ES" sz="900" dirty="0"/>
              <a:t>Pág. </a:t>
            </a:r>
            <a:fld id="{81D60167-4931-47E6-BA6A-407CBD079E47}" type="slidenum">
              <a:rPr sz="900" smtClean="0"/>
              <a:pPr marL="92075">
                <a:spcBef>
                  <a:spcPts val="155"/>
                </a:spcBef>
              </a:pPr>
              <a:t>‹Nº›</a:t>
            </a:fld>
            <a:endParaRPr sz="900" dirty="0"/>
          </a:p>
        </p:txBody>
      </p:sp>
    </p:spTree>
    <p:extLst>
      <p:ext uri="{BB962C8B-B14F-4D97-AF65-F5344CB8AC3E}">
        <p14:creationId xmlns:p14="http://schemas.microsoft.com/office/powerpoint/2010/main" val="260419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rafo + imagen">
    <p:spTree>
      <p:nvGrpSpPr>
        <p:cNvPr id="1" name=""/>
        <p:cNvGrpSpPr/>
        <p:nvPr/>
      </p:nvGrpSpPr>
      <p:grpSpPr>
        <a:xfrm>
          <a:off x="0" y="0"/>
          <a:ext cx="0" cy="0"/>
          <a:chOff x="0" y="0"/>
          <a:chExt cx="0" cy="0"/>
        </a:xfrm>
      </p:grpSpPr>
      <p:sp>
        <p:nvSpPr>
          <p:cNvPr id="8" name="Título 12">
            <a:extLst>
              <a:ext uri="{FF2B5EF4-FFF2-40B4-BE49-F238E27FC236}">
                <a16:creationId xmlns:a16="http://schemas.microsoft.com/office/drawing/2014/main" id="{C700EE37-B9B1-9907-1BA0-C6243FA6F0F8}"/>
              </a:ext>
            </a:extLst>
          </p:cNvPr>
          <p:cNvSpPr>
            <a:spLocks noGrp="1"/>
          </p:cNvSpPr>
          <p:nvPr>
            <p:ph type="title" hasCustomPrompt="1"/>
          </p:nvPr>
        </p:nvSpPr>
        <p:spPr>
          <a:xfrm>
            <a:off x="658813" y="1365250"/>
            <a:ext cx="3665537" cy="863600"/>
          </a:xfrm>
          <a:prstGeom prst="rect">
            <a:avLst/>
          </a:prstGeom>
        </p:spPr>
        <p:txBody>
          <a:bodyPr lIns="0" tIns="0" rIns="0" bIns="0"/>
          <a:lstStyle>
            <a:lvl1pPr>
              <a:defRPr sz="2800" b="1"/>
            </a:lvl1pPr>
          </a:lstStyle>
          <a:p>
            <a:r>
              <a:rPr lang="es-ES" dirty="0"/>
              <a:t>Título de la </a:t>
            </a:r>
            <a:r>
              <a:rPr lang="es-ES" dirty="0" err="1"/>
              <a:t>slide</a:t>
            </a:r>
            <a:r>
              <a:rPr lang="es-ES" dirty="0"/>
              <a:t> hit qui cum </a:t>
            </a:r>
            <a:r>
              <a:rPr lang="es-ES" dirty="0" err="1"/>
              <a:t>aliquia</a:t>
            </a:r>
            <a:endParaRPr lang="es-ES" dirty="0"/>
          </a:p>
        </p:txBody>
      </p:sp>
      <p:sp>
        <p:nvSpPr>
          <p:cNvPr id="9" name="Marcador de texto 14">
            <a:extLst>
              <a:ext uri="{FF2B5EF4-FFF2-40B4-BE49-F238E27FC236}">
                <a16:creationId xmlns:a16="http://schemas.microsoft.com/office/drawing/2014/main" id="{FA156288-54CB-3B66-2FB4-2A495C1F8216}"/>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10" name="Marcador de texto 14">
            <a:extLst>
              <a:ext uri="{FF2B5EF4-FFF2-40B4-BE49-F238E27FC236}">
                <a16:creationId xmlns:a16="http://schemas.microsoft.com/office/drawing/2014/main" id="{6530C4B4-96E8-09C1-D07D-DE2EE5E21A1D}"/>
              </a:ext>
            </a:extLst>
          </p:cNvPr>
          <p:cNvSpPr>
            <a:spLocks noGrp="1"/>
          </p:cNvSpPr>
          <p:nvPr>
            <p:ph type="body" sz="quarter" idx="27" hasCustomPrompt="1"/>
          </p:nvPr>
        </p:nvSpPr>
        <p:spPr>
          <a:xfrm>
            <a:off x="658813" y="2329830"/>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11" name="Marcador de texto 14">
            <a:extLst>
              <a:ext uri="{FF2B5EF4-FFF2-40B4-BE49-F238E27FC236}">
                <a16:creationId xmlns:a16="http://schemas.microsoft.com/office/drawing/2014/main" id="{4FB530F3-4392-7CA3-4A4E-17EE0A2ABA5E}"/>
              </a:ext>
            </a:extLst>
          </p:cNvPr>
          <p:cNvSpPr>
            <a:spLocks noGrp="1"/>
          </p:cNvSpPr>
          <p:nvPr>
            <p:ph type="body" sz="quarter" idx="28" hasCustomPrompt="1"/>
          </p:nvPr>
        </p:nvSpPr>
        <p:spPr>
          <a:xfrm>
            <a:off x="658813" y="2664678"/>
            <a:ext cx="4779962" cy="2297288"/>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a:p>
            <a:pPr lvl="0"/>
            <a:r>
              <a:rPr lang="es-ES" dirty="0"/>
              <a:t>Pe </a:t>
            </a:r>
            <a:r>
              <a:rPr lang="es-ES" dirty="0" err="1"/>
              <a:t>pa</a:t>
            </a:r>
            <a:r>
              <a:rPr lang="es-ES" dirty="0"/>
              <a:t> </a:t>
            </a:r>
            <a:r>
              <a:rPr lang="es-ES" dirty="0" err="1"/>
              <a:t>quate</a:t>
            </a:r>
            <a:r>
              <a:rPr lang="es-ES" dirty="0"/>
              <a:t> </a:t>
            </a:r>
            <a:r>
              <a:rPr lang="es-ES" dirty="0" err="1"/>
              <a:t>ma</a:t>
            </a:r>
            <a:r>
              <a:rPr lang="es-ES" dirty="0"/>
              <a:t> </a:t>
            </a:r>
            <a:r>
              <a:rPr lang="es-ES" dirty="0" err="1"/>
              <a:t>deliciet</a:t>
            </a:r>
            <a:r>
              <a:rPr lang="es-ES" dirty="0"/>
              <a:t> </a:t>
            </a:r>
            <a:r>
              <a:rPr lang="es-ES" dirty="0" err="1"/>
              <a:t>ati</a:t>
            </a:r>
            <a:r>
              <a:rPr lang="es-ES" dirty="0"/>
              <a:t> </a:t>
            </a:r>
            <a:r>
              <a:rPr lang="es-ES" dirty="0" err="1"/>
              <a:t>volupiendis</a:t>
            </a:r>
            <a:r>
              <a:rPr lang="es-ES" dirty="0"/>
              <a:t> di </a:t>
            </a:r>
            <a:r>
              <a:rPr lang="es-ES" dirty="0" err="1"/>
              <a:t>audanda</a:t>
            </a:r>
            <a:r>
              <a:rPr lang="es-ES" dirty="0"/>
              <a:t> </a:t>
            </a:r>
            <a:r>
              <a:rPr lang="es-ES" dirty="0" err="1"/>
              <a:t>dolorep</a:t>
            </a:r>
            <a:r>
              <a:rPr lang="es-ES" dirty="0"/>
              <a:t> </a:t>
            </a:r>
            <a:r>
              <a:rPr lang="es-ES" dirty="0" err="1"/>
              <a:t>eriore</a:t>
            </a:r>
            <a:r>
              <a:rPr lang="es-ES" dirty="0"/>
              <a:t> </a:t>
            </a:r>
            <a:r>
              <a:rPr lang="es-ES" dirty="0" err="1"/>
              <a:t>perferi</a:t>
            </a:r>
            <a:r>
              <a:rPr lang="es-ES" dirty="0"/>
              <a:t> </a:t>
            </a:r>
            <a:r>
              <a:rPr lang="es-ES" dirty="0" err="1"/>
              <a:t>commolor</a:t>
            </a:r>
            <a:r>
              <a:rPr lang="es-ES" dirty="0"/>
              <a:t> </a:t>
            </a:r>
            <a:r>
              <a:rPr lang="es-ES" dirty="0" err="1"/>
              <a:t>sapeles</a:t>
            </a:r>
            <a:r>
              <a:rPr lang="es-ES" dirty="0"/>
              <a:t> </a:t>
            </a:r>
            <a:r>
              <a:rPr lang="es-ES" dirty="0" err="1"/>
              <a:t>ecaborr</a:t>
            </a:r>
            <a:r>
              <a:rPr lang="es-ES" dirty="0"/>
              <a:t> </a:t>
            </a:r>
            <a:r>
              <a:rPr lang="es-ES" dirty="0" err="1"/>
              <a:t>ovitectur</a:t>
            </a:r>
            <a:r>
              <a:rPr lang="es-ES" dirty="0"/>
              <a:t> </a:t>
            </a:r>
            <a:r>
              <a:rPr lang="es-ES" dirty="0" err="1"/>
              <a:t>simaxim</a:t>
            </a:r>
            <a:r>
              <a:rPr lang="es-ES" dirty="0"/>
              <a:t> </a:t>
            </a:r>
            <a:r>
              <a:rPr lang="es-ES" dirty="0" err="1"/>
              <a:t>olorecum</a:t>
            </a:r>
            <a:r>
              <a:rPr lang="es-ES" dirty="0"/>
              <a:t> si sunt </a:t>
            </a:r>
            <a:r>
              <a:rPr lang="es-ES" dirty="0" err="1"/>
              <a:t>lat</a:t>
            </a:r>
            <a:r>
              <a:rPr lang="es-ES" dirty="0"/>
              <a:t> </a:t>
            </a:r>
            <a:r>
              <a:rPr lang="es-ES" dirty="0" err="1"/>
              <a:t>pliquid</a:t>
            </a:r>
            <a:r>
              <a:rPr lang="es-ES" dirty="0"/>
              <a:t> </a:t>
            </a:r>
            <a:r>
              <a:rPr lang="es-ES" dirty="0" err="1"/>
              <a:t>estrum</a:t>
            </a:r>
            <a:r>
              <a:rPr lang="es-ES" dirty="0"/>
              <a:t> </a:t>
            </a:r>
            <a:r>
              <a:rPr lang="es-ES" dirty="0" err="1"/>
              <a:t>estotam</a:t>
            </a:r>
            <a:r>
              <a:rPr lang="es-ES" dirty="0"/>
              <a:t> </a:t>
            </a:r>
            <a:r>
              <a:rPr lang="es-ES" dirty="0" err="1"/>
              <a:t>nateculparum</a:t>
            </a:r>
            <a:r>
              <a:rPr lang="es-ES" dirty="0"/>
              <a:t>.</a:t>
            </a:r>
          </a:p>
        </p:txBody>
      </p:sp>
      <p:sp>
        <p:nvSpPr>
          <p:cNvPr id="12" name="Marcador de texto 14">
            <a:extLst>
              <a:ext uri="{FF2B5EF4-FFF2-40B4-BE49-F238E27FC236}">
                <a16:creationId xmlns:a16="http://schemas.microsoft.com/office/drawing/2014/main" id="{66302F8C-D22B-0D56-8445-17ED5BA39D35}"/>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13" name="Conector recto 12">
            <a:extLst>
              <a:ext uri="{FF2B5EF4-FFF2-40B4-BE49-F238E27FC236}">
                <a16:creationId xmlns:a16="http://schemas.microsoft.com/office/drawing/2014/main" id="{E90B5E5C-F348-3899-F6F7-726C869BB292}"/>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Marcador de posición de imagen 14">
            <a:extLst>
              <a:ext uri="{FF2B5EF4-FFF2-40B4-BE49-F238E27FC236}">
                <a16:creationId xmlns:a16="http://schemas.microsoft.com/office/drawing/2014/main" id="{BAC3FA40-FB54-6FED-2377-45057456429F}"/>
              </a:ext>
            </a:extLst>
          </p:cNvPr>
          <p:cNvSpPr>
            <a:spLocks noGrp="1"/>
          </p:cNvSpPr>
          <p:nvPr>
            <p:ph type="pic" sz="quarter" idx="29" hasCustomPrompt="1"/>
          </p:nvPr>
        </p:nvSpPr>
        <p:spPr>
          <a:xfrm>
            <a:off x="6257925" y="0"/>
            <a:ext cx="5934075" cy="6038850"/>
          </a:xfrm>
          <a:prstGeom prst="rect">
            <a:avLst/>
          </a:prstGeom>
        </p:spPr>
        <p:txBody>
          <a:bodyPr/>
          <a:lstStyle>
            <a:lvl1pPr marL="0" indent="0">
              <a:buNone/>
              <a:defRPr sz="1600"/>
            </a:lvl1pPr>
          </a:lstStyle>
          <a:p>
            <a:r>
              <a:rPr lang="es-ES" dirty="0"/>
              <a:t>Insertar imagen</a:t>
            </a:r>
          </a:p>
        </p:txBody>
      </p:sp>
    </p:spTree>
    <p:extLst>
      <p:ext uri="{BB962C8B-B14F-4D97-AF65-F5344CB8AC3E}">
        <p14:creationId xmlns:p14="http://schemas.microsoft.com/office/powerpoint/2010/main" val="262968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fras + imagenes">
    <p:spTree>
      <p:nvGrpSpPr>
        <p:cNvPr id="1" name=""/>
        <p:cNvGrpSpPr/>
        <p:nvPr/>
      </p:nvGrpSpPr>
      <p:grpSpPr>
        <a:xfrm>
          <a:off x="0" y="0"/>
          <a:ext cx="0" cy="0"/>
          <a:chOff x="0" y="0"/>
          <a:chExt cx="0" cy="0"/>
        </a:xfrm>
      </p:grpSpPr>
      <p:sp>
        <p:nvSpPr>
          <p:cNvPr id="8" name="Título 12">
            <a:extLst>
              <a:ext uri="{FF2B5EF4-FFF2-40B4-BE49-F238E27FC236}">
                <a16:creationId xmlns:a16="http://schemas.microsoft.com/office/drawing/2014/main" id="{C700EE37-B9B1-9907-1BA0-C6243FA6F0F8}"/>
              </a:ext>
            </a:extLst>
          </p:cNvPr>
          <p:cNvSpPr>
            <a:spLocks noGrp="1"/>
          </p:cNvSpPr>
          <p:nvPr>
            <p:ph type="title" hasCustomPrompt="1"/>
          </p:nvPr>
        </p:nvSpPr>
        <p:spPr>
          <a:xfrm>
            <a:off x="658814" y="1365250"/>
            <a:ext cx="2646362" cy="1187450"/>
          </a:xfrm>
          <a:prstGeom prst="rect">
            <a:avLst/>
          </a:prstGeom>
        </p:spPr>
        <p:txBody>
          <a:bodyPr lIns="0" tIns="0" rIns="0" bIns="0"/>
          <a:lstStyle>
            <a:lvl1pPr>
              <a:defRPr sz="2800" b="1"/>
            </a:lvl1pPr>
          </a:lstStyle>
          <a:p>
            <a:r>
              <a:rPr lang="es-ES" dirty="0"/>
              <a:t>Título de la </a:t>
            </a:r>
            <a:r>
              <a:rPr lang="es-ES" dirty="0" err="1"/>
              <a:t>slide</a:t>
            </a:r>
            <a:r>
              <a:rPr lang="es-ES" dirty="0"/>
              <a:t> hit qui cum </a:t>
            </a:r>
            <a:r>
              <a:rPr lang="es-ES" dirty="0" err="1"/>
              <a:t>aliquia</a:t>
            </a:r>
            <a:endParaRPr lang="es-ES" dirty="0"/>
          </a:p>
        </p:txBody>
      </p:sp>
      <p:sp>
        <p:nvSpPr>
          <p:cNvPr id="9" name="Marcador de texto 14">
            <a:extLst>
              <a:ext uri="{FF2B5EF4-FFF2-40B4-BE49-F238E27FC236}">
                <a16:creationId xmlns:a16="http://schemas.microsoft.com/office/drawing/2014/main" id="{FA156288-54CB-3B66-2FB4-2A495C1F8216}"/>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10" name="Marcador de texto 14">
            <a:extLst>
              <a:ext uri="{FF2B5EF4-FFF2-40B4-BE49-F238E27FC236}">
                <a16:creationId xmlns:a16="http://schemas.microsoft.com/office/drawing/2014/main" id="{6530C4B4-96E8-09C1-D07D-DE2EE5E21A1D}"/>
              </a:ext>
            </a:extLst>
          </p:cNvPr>
          <p:cNvSpPr>
            <a:spLocks noGrp="1"/>
          </p:cNvSpPr>
          <p:nvPr>
            <p:ph type="body" sz="quarter" idx="27" hasCustomPrompt="1"/>
          </p:nvPr>
        </p:nvSpPr>
        <p:spPr>
          <a:xfrm>
            <a:off x="8488363" y="1268352"/>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11" name="Marcador de texto 14">
            <a:extLst>
              <a:ext uri="{FF2B5EF4-FFF2-40B4-BE49-F238E27FC236}">
                <a16:creationId xmlns:a16="http://schemas.microsoft.com/office/drawing/2014/main" id="{4FB530F3-4392-7CA3-4A4E-17EE0A2ABA5E}"/>
              </a:ext>
            </a:extLst>
          </p:cNvPr>
          <p:cNvSpPr>
            <a:spLocks noGrp="1"/>
          </p:cNvSpPr>
          <p:nvPr>
            <p:ph type="body" sz="quarter" idx="28" hasCustomPrompt="1"/>
          </p:nvPr>
        </p:nvSpPr>
        <p:spPr>
          <a:xfrm>
            <a:off x="8488364" y="1603200"/>
            <a:ext cx="3027362" cy="1825800"/>
          </a:xfrm>
          <a:prstGeom prst="rect">
            <a:avLst/>
          </a:prstGeom>
        </p:spPr>
        <p:txBody>
          <a:bodyPr lIns="0" tIns="0" rIns="0" bIns="0">
            <a:noAutofit/>
          </a:bodyPr>
          <a:lstStyle>
            <a:lvl1pPr marL="0" indent="0">
              <a:lnSpc>
                <a:spcPct val="140000"/>
              </a:lnSpc>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p:txBody>
      </p:sp>
      <p:sp>
        <p:nvSpPr>
          <p:cNvPr id="12" name="Marcador de texto 14">
            <a:extLst>
              <a:ext uri="{FF2B5EF4-FFF2-40B4-BE49-F238E27FC236}">
                <a16:creationId xmlns:a16="http://schemas.microsoft.com/office/drawing/2014/main" id="{66302F8C-D22B-0D56-8445-17ED5BA39D35}"/>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13" name="Conector recto 12">
            <a:extLst>
              <a:ext uri="{FF2B5EF4-FFF2-40B4-BE49-F238E27FC236}">
                <a16:creationId xmlns:a16="http://schemas.microsoft.com/office/drawing/2014/main" id="{E90B5E5C-F348-3899-F6F7-726C869BB292}"/>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Marcador de posición de imagen 14">
            <a:extLst>
              <a:ext uri="{FF2B5EF4-FFF2-40B4-BE49-F238E27FC236}">
                <a16:creationId xmlns:a16="http://schemas.microsoft.com/office/drawing/2014/main" id="{BAC3FA40-FB54-6FED-2377-45057456429F}"/>
              </a:ext>
            </a:extLst>
          </p:cNvPr>
          <p:cNvSpPr>
            <a:spLocks noGrp="1"/>
          </p:cNvSpPr>
          <p:nvPr>
            <p:ph type="pic" sz="quarter" idx="29" hasCustomPrompt="1"/>
          </p:nvPr>
        </p:nvSpPr>
        <p:spPr>
          <a:xfrm>
            <a:off x="7619999" y="3743325"/>
            <a:ext cx="4572001" cy="3114674"/>
          </a:xfrm>
          <a:prstGeom prst="rect">
            <a:avLst/>
          </a:prstGeom>
        </p:spPr>
        <p:txBody>
          <a:bodyPr/>
          <a:lstStyle>
            <a:lvl1pPr marL="0" indent="0">
              <a:buNone/>
              <a:defRPr sz="1600"/>
            </a:lvl1pPr>
          </a:lstStyle>
          <a:p>
            <a:r>
              <a:rPr lang="es-ES" dirty="0"/>
              <a:t>Insertar imagen</a:t>
            </a:r>
          </a:p>
        </p:txBody>
      </p:sp>
      <p:sp>
        <p:nvSpPr>
          <p:cNvPr id="4" name="Marcador de posición de imagen 14">
            <a:extLst>
              <a:ext uri="{FF2B5EF4-FFF2-40B4-BE49-F238E27FC236}">
                <a16:creationId xmlns:a16="http://schemas.microsoft.com/office/drawing/2014/main" id="{CE30C591-B5ED-AE14-B136-AA7AAA242153}"/>
              </a:ext>
            </a:extLst>
          </p:cNvPr>
          <p:cNvSpPr>
            <a:spLocks noGrp="1"/>
          </p:cNvSpPr>
          <p:nvPr>
            <p:ph type="pic" sz="quarter" idx="30" hasCustomPrompt="1"/>
          </p:nvPr>
        </p:nvSpPr>
        <p:spPr>
          <a:xfrm>
            <a:off x="3952875" y="0"/>
            <a:ext cx="3648075" cy="3733800"/>
          </a:xfrm>
          <a:prstGeom prst="rect">
            <a:avLst/>
          </a:prstGeom>
        </p:spPr>
        <p:txBody>
          <a:bodyPr/>
          <a:lstStyle>
            <a:lvl1pPr marL="0" indent="0">
              <a:buNone/>
              <a:defRPr sz="1600"/>
            </a:lvl1pPr>
          </a:lstStyle>
          <a:p>
            <a:r>
              <a:rPr lang="es-ES" dirty="0"/>
              <a:t>Insertar imagen</a:t>
            </a:r>
          </a:p>
        </p:txBody>
      </p:sp>
      <p:sp>
        <p:nvSpPr>
          <p:cNvPr id="5" name="Marcador de texto 14">
            <a:extLst>
              <a:ext uri="{FF2B5EF4-FFF2-40B4-BE49-F238E27FC236}">
                <a16:creationId xmlns:a16="http://schemas.microsoft.com/office/drawing/2014/main" id="{57AD1D00-1C6E-220B-6F67-D564F57C8AE7}"/>
              </a:ext>
            </a:extLst>
          </p:cNvPr>
          <p:cNvSpPr>
            <a:spLocks noGrp="1"/>
          </p:cNvSpPr>
          <p:nvPr>
            <p:ph type="body" sz="quarter" idx="31" hasCustomPrompt="1"/>
          </p:nvPr>
        </p:nvSpPr>
        <p:spPr>
          <a:xfrm>
            <a:off x="3935413" y="3995886"/>
            <a:ext cx="1751483" cy="204787"/>
          </a:xfrm>
          <a:prstGeom prst="rect">
            <a:avLst/>
          </a:prstGeom>
        </p:spPr>
        <p:txBody>
          <a:bodyPr lIns="0" tIns="0" rIns="0" bIns="0">
            <a:noAutofit/>
          </a:bodyPr>
          <a:lstStyle>
            <a:lvl1pPr marL="0" indent="0">
              <a:lnSpc>
                <a:spcPct val="100000"/>
              </a:lnSpc>
              <a:buNone/>
              <a:defRPr sz="1600" b="1">
                <a:solidFill>
                  <a:schemeClr val="accent1"/>
                </a:solidFill>
              </a:defRPr>
            </a:lvl1pPr>
          </a:lstStyle>
          <a:p>
            <a:pPr lvl="0"/>
            <a:r>
              <a:rPr lang="es-ES" dirty="0"/>
              <a:t>Título párrafo</a:t>
            </a:r>
          </a:p>
        </p:txBody>
      </p:sp>
      <p:sp>
        <p:nvSpPr>
          <p:cNvPr id="6" name="Marcador de texto 14">
            <a:extLst>
              <a:ext uri="{FF2B5EF4-FFF2-40B4-BE49-F238E27FC236}">
                <a16:creationId xmlns:a16="http://schemas.microsoft.com/office/drawing/2014/main" id="{02A4500B-A079-8363-650A-F3FB25BFA9F6}"/>
              </a:ext>
            </a:extLst>
          </p:cNvPr>
          <p:cNvSpPr>
            <a:spLocks noGrp="1"/>
          </p:cNvSpPr>
          <p:nvPr>
            <p:ph type="body" sz="quarter" idx="32" hasCustomPrompt="1"/>
          </p:nvPr>
        </p:nvSpPr>
        <p:spPr>
          <a:xfrm>
            <a:off x="3935414" y="4330734"/>
            <a:ext cx="3027362" cy="1906554"/>
          </a:xfrm>
          <a:prstGeom prst="rect">
            <a:avLst/>
          </a:prstGeom>
        </p:spPr>
        <p:txBody>
          <a:bodyPr lIns="0" tIns="0" rIns="0" bIns="0">
            <a:noAutofit/>
          </a:bodyPr>
          <a:lstStyle>
            <a:lvl1pPr marL="0" indent="0">
              <a:lnSpc>
                <a:spcPct val="140000"/>
              </a:lnSpc>
              <a:spcBef>
                <a:spcPts val="1600"/>
              </a:spcBef>
              <a:buNone/>
              <a:defRPr sz="1200" b="0">
                <a:solidFill>
                  <a:schemeClr val="tx1"/>
                </a:solidFill>
              </a:defRPr>
            </a:lvl1pPr>
          </a:lstStyle>
          <a:p>
            <a:pPr lvl="0"/>
            <a:r>
              <a:rPr lang="es-ES" dirty="0"/>
              <a:t>Subtítulo </a:t>
            </a:r>
            <a:r>
              <a:rPr lang="es-ES" dirty="0" err="1"/>
              <a:t>adit</a:t>
            </a:r>
            <a:r>
              <a:rPr lang="es-ES" dirty="0"/>
              <a:t> </a:t>
            </a:r>
            <a:r>
              <a:rPr lang="es-ES" dirty="0" err="1"/>
              <a:t>odipsae</a:t>
            </a:r>
            <a:r>
              <a:rPr lang="es-ES" dirty="0"/>
              <a:t> </a:t>
            </a:r>
            <a:r>
              <a:rPr lang="es-ES" dirty="0" err="1"/>
              <a:t>stiumquisin</a:t>
            </a:r>
            <a:r>
              <a:rPr lang="es-ES" dirty="0"/>
              <a:t> </a:t>
            </a:r>
            <a:r>
              <a:rPr lang="es-ES" dirty="0" err="1"/>
              <a:t>perem</a:t>
            </a:r>
            <a:r>
              <a:rPr lang="es-ES" dirty="0"/>
              <a:t> </a:t>
            </a:r>
            <a:r>
              <a:rPr lang="es-ES" dirty="0" err="1"/>
              <a:t>maiorae</a:t>
            </a:r>
            <a:r>
              <a:rPr lang="es-ES" dirty="0"/>
              <a:t> </a:t>
            </a:r>
            <a:r>
              <a:rPr lang="es-ES" dirty="0" err="1"/>
              <a:t>oditiaOtatem</a:t>
            </a:r>
            <a:r>
              <a:rPr lang="es-ES" dirty="0"/>
              <a:t> ut </a:t>
            </a:r>
            <a:r>
              <a:rPr lang="es-ES" dirty="0" err="1"/>
              <a:t>explam</a:t>
            </a:r>
            <a:r>
              <a:rPr lang="es-ES" dirty="0"/>
              <a:t> </a:t>
            </a:r>
            <a:r>
              <a:rPr lang="es-ES" dirty="0" err="1"/>
              <a:t>volupta</a:t>
            </a:r>
            <a:r>
              <a:rPr lang="es-ES" dirty="0"/>
              <a:t> </a:t>
            </a:r>
            <a:r>
              <a:rPr lang="es-ES" dirty="0" err="1"/>
              <a:t>tusdam</a:t>
            </a:r>
            <a:r>
              <a:rPr lang="es-ES" dirty="0"/>
              <a:t> </a:t>
            </a:r>
            <a:r>
              <a:rPr lang="es-ES" dirty="0" err="1"/>
              <a:t>fugia</a:t>
            </a:r>
            <a:r>
              <a:rPr lang="es-ES" dirty="0"/>
              <a:t> non </a:t>
            </a:r>
            <a:r>
              <a:rPr lang="es-ES" dirty="0" err="1"/>
              <a:t>pore</a:t>
            </a:r>
            <a:r>
              <a:rPr lang="es-ES" dirty="0"/>
              <a:t> </a:t>
            </a:r>
            <a:r>
              <a:rPr lang="es-ES" dirty="0" err="1"/>
              <a:t>lantorat</a:t>
            </a:r>
            <a:r>
              <a:rPr lang="es-ES" dirty="0"/>
              <a:t> </a:t>
            </a:r>
            <a:r>
              <a:rPr lang="es-ES" dirty="0" err="1"/>
              <a:t>ulparum</a:t>
            </a:r>
            <a:r>
              <a:rPr lang="es-ES" dirty="0"/>
              <a:t> </a:t>
            </a:r>
            <a:r>
              <a:rPr lang="es-ES" dirty="0" err="1"/>
              <a:t>expellabo</a:t>
            </a:r>
            <a:r>
              <a:rPr lang="es-ES" dirty="0"/>
              <a:t>. </a:t>
            </a:r>
            <a:r>
              <a:rPr lang="es-ES" dirty="0" err="1"/>
              <a:t>Pelenistia</a:t>
            </a:r>
            <a:r>
              <a:rPr lang="es-ES" dirty="0"/>
              <a:t> </a:t>
            </a:r>
            <a:r>
              <a:rPr lang="es-ES" dirty="0" err="1"/>
              <a:t>dolupta</a:t>
            </a:r>
            <a:r>
              <a:rPr lang="es-ES" dirty="0"/>
              <a:t> </a:t>
            </a:r>
            <a:r>
              <a:rPr lang="es-ES" dirty="0" err="1"/>
              <a:t>tiuntis</a:t>
            </a:r>
            <a:r>
              <a:rPr lang="es-ES" dirty="0"/>
              <a:t> et </a:t>
            </a:r>
            <a:r>
              <a:rPr lang="es-ES" dirty="0" err="1"/>
              <a:t>vit</a:t>
            </a:r>
            <a:r>
              <a:rPr lang="es-ES" dirty="0"/>
              <a:t> </a:t>
            </a:r>
            <a:r>
              <a:rPr lang="es-ES" dirty="0" err="1"/>
              <a:t>hariae</a:t>
            </a:r>
            <a:r>
              <a:rPr lang="es-ES" dirty="0"/>
              <a:t> </a:t>
            </a:r>
            <a:r>
              <a:rPr lang="es-ES" dirty="0" err="1"/>
              <a:t>nonsed</a:t>
            </a:r>
            <a:r>
              <a:rPr lang="es-ES" dirty="0"/>
              <a:t> et </a:t>
            </a:r>
            <a:r>
              <a:rPr lang="es-ES" dirty="0" err="1"/>
              <a:t>lautem</a:t>
            </a:r>
            <a:r>
              <a:rPr lang="es-ES" dirty="0"/>
              <a:t> </a:t>
            </a:r>
            <a:r>
              <a:rPr lang="es-ES" dirty="0" err="1"/>
              <a:t>conserum</a:t>
            </a:r>
            <a:r>
              <a:rPr lang="es-ES" dirty="0"/>
              <a:t> </a:t>
            </a:r>
            <a:r>
              <a:rPr lang="es-ES" dirty="0" err="1"/>
              <a:t>excerum</a:t>
            </a:r>
            <a:r>
              <a:rPr lang="es-ES" dirty="0"/>
              <a:t> </a:t>
            </a:r>
            <a:r>
              <a:rPr lang="es-ES" dirty="0" err="1"/>
              <a:t>sitibus</a:t>
            </a:r>
            <a:r>
              <a:rPr lang="es-ES" dirty="0"/>
              <a:t> ni </a:t>
            </a:r>
            <a:r>
              <a:rPr lang="es-ES" dirty="0" err="1"/>
              <a:t>cus</a:t>
            </a:r>
            <a:r>
              <a:rPr lang="es-ES" dirty="0"/>
              <a:t> </a:t>
            </a:r>
            <a:r>
              <a:rPr lang="es-ES" dirty="0" err="1"/>
              <a:t>sit</a:t>
            </a:r>
            <a:r>
              <a:rPr lang="es-ES" dirty="0"/>
              <a:t> </a:t>
            </a:r>
            <a:r>
              <a:rPr lang="es-ES" dirty="0" err="1"/>
              <a:t>auda</a:t>
            </a:r>
            <a:r>
              <a:rPr lang="es-ES" dirty="0"/>
              <a:t> </a:t>
            </a:r>
            <a:r>
              <a:rPr lang="es-ES" dirty="0" err="1"/>
              <a:t>natis</a:t>
            </a:r>
            <a:r>
              <a:rPr lang="es-ES" dirty="0"/>
              <a:t> </a:t>
            </a:r>
            <a:r>
              <a:rPr lang="es-ES" dirty="0" err="1"/>
              <a:t>acest</a:t>
            </a:r>
            <a:r>
              <a:rPr lang="es-ES" dirty="0"/>
              <a:t>, </a:t>
            </a:r>
            <a:r>
              <a:rPr lang="es-ES" dirty="0" err="1"/>
              <a:t>soluptatio</a:t>
            </a:r>
            <a:r>
              <a:rPr lang="es-ES" dirty="0"/>
              <a:t> </a:t>
            </a:r>
            <a:r>
              <a:rPr lang="es-ES" dirty="0" err="1"/>
              <a:t>eossequibus</a:t>
            </a:r>
            <a:r>
              <a:rPr lang="es-ES" dirty="0"/>
              <a:t> </a:t>
            </a:r>
            <a:r>
              <a:rPr lang="es-ES" dirty="0" err="1"/>
              <a:t>molupti</a:t>
            </a:r>
            <a:r>
              <a:rPr lang="es-ES" dirty="0"/>
              <a:t> </a:t>
            </a:r>
            <a:r>
              <a:rPr lang="es-ES" dirty="0" err="1"/>
              <a:t>aturerunt</a:t>
            </a:r>
            <a:r>
              <a:rPr lang="es-ES" dirty="0"/>
              <a:t> </a:t>
            </a:r>
            <a:r>
              <a:rPr lang="es-ES" dirty="0" err="1"/>
              <a:t>estrum</a:t>
            </a:r>
            <a:r>
              <a:rPr lang="es-ES" dirty="0"/>
              <a:t> </a:t>
            </a:r>
            <a:r>
              <a:rPr lang="es-ES" dirty="0" err="1"/>
              <a:t>quat</a:t>
            </a:r>
            <a:endParaRPr lang="es-ES" dirty="0"/>
          </a:p>
        </p:txBody>
      </p:sp>
      <p:sp>
        <p:nvSpPr>
          <p:cNvPr id="7" name="Marcador de texto 14">
            <a:extLst>
              <a:ext uri="{FF2B5EF4-FFF2-40B4-BE49-F238E27FC236}">
                <a16:creationId xmlns:a16="http://schemas.microsoft.com/office/drawing/2014/main" id="{FE1A5F63-BCC8-E0DB-0B59-66EF0A17AA97}"/>
              </a:ext>
            </a:extLst>
          </p:cNvPr>
          <p:cNvSpPr>
            <a:spLocks noGrp="1"/>
          </p:cNvSpPr>
          <p:nvPr>
            <p:ph type="body" sz="quarter" idx="33" hasCustomPrompt="1"/>
          </p:nvPr>
        </p:nvSpPr>
        <p:spPr>
          <a:xfrm>
            <a:off x="658813" y="2995762"/>
            <a:ext cx="2684462" cy="499914"/>
          </a:xfrm>
          <a:prstGeom prst="rect">
            <a:avLst/>
          </a:prstGeom>
        </p:spPr>
        <p:txBody>
          <a:bodyPr lIns="0" tIns="0" rIns="0" bIns="0">
            <a:noAutofit/>
          </a:bodyPr>
          <a:lstStyle>
            <a:lvl1pPr marL="0" indent="0">
              <a:lnSpc>
                <a:spcPct val="100000"/>
              </a:lnSpc>
              <a:buNone/>
              <a:defRPr sz="3600" b="1">
                <a:solidFill>
                  <a:schemeClr val="accent1"/>
                </a:solidFill>
              </a:defRPr>
            </a:lvl1pPr>
          </a:lstStyle>
          <a:p>
            <a:pPr lvl="0"/>
            <a:r>
              <a:rPr lang="es-ES" dirty="0"/>
              <a:t>99%</a:t>
            </a:r>
          </a:p>
        </p:txBody>
      </p:sp>
      <p:sp>
        <p:nvSpPr>
          <p:cNvPr id="14" name="Marcador de texto 14">
            <a:extLst>
              <a:ext uri="{FF2B5EF4-FFF2-40B4-BE49-F238E27FC236}">
                <a16:creationId xmlns:a16="http://schemas.microsoft.com/office/drawing/2014/main" id="{716EA20D-10A9-2764-8384-2EFB27EE711F}"/>
              </a:ext>
            </a:extLst>
          </p:cNvPr>
          <p:cNvSpPr>
            <a:spLocks noGrp="1"/>
          </p:cNvSpPr>
          <p:nvPr>
            <p:ph type="body" sz="quarter" idx="34" hasCustomPrompt="1"/>
          </p:nvPr>
        </p:nvSpPr>
        <p:spPr>
          <a:xfrm>
            <a:off x="658812" y="3519636"/>
            <a:ext cx="2713037" cy="309414"/>
          </a:xfrm>
          <a:prstGeom prst="rect">
            <a:avLst/>
          </a:prstGeom>
        </p:spPr>
        <p:txBody>
          <a:bodyPr lIns="0" tIns="0" rIns="0" bIns="0">
            <a:noAutofit/>
          </a:bodyPr>
          <a:lstStyle>
            <a:lvl1pPr marL="0" indent="0">
              <a:lnSpc>
                <a:spcPct val="100000"/>
              </a:lnSpc>
              <a:buNone/>
              <a:defRPr sz="1600" b="0">
                <a:solidFill>
                  <a:schemeClr val="tx1"/>
                </a:solidFill>
              </a:defRPr>
            </a:lvl1pPr>
          </a:lstStyle>
          <a:p>
            <a:pPr lvl="0"/>
            <a:r>
              <a:rPr lang="es-ES" dirty="0"/>
              <a:t>Descripción porcentaje</a:t>
            </a:r>
          </a:p>
        </p:txBody>
      </p:sp>
      <p:sp>
        <p:nvSpPr>
          <p:cNvPr id="16" name="Marcador de texto 14">
            <a:extLst>
              <a:ext uri="{FF2B5EF4-FFF2-40B4-BE49-F238E27FC236}">
                <a16:creationId xmlns:a16="http://schemas.microsoft.com/office/drawing/2014/main" id="{FA2CF41D-E040-DF75-EBFE-9620F69CD29D}"/>
              </a:ext>
            </a:extLst>
          </p:cNvPr>
          <p:cNvSpPr>
            <a:spLocks noGrp="1"/>
          </p:cNvSpPr>
          <p:nvPr>
            <p:ph type="body" sz="quarter" idx="35" hasCustomPrompt="1"/>
          </p:nvPr>
        </p:nvSpPr>
        <p:spPr>
          <a:xfrm>
            <a:off x="658813" y="4129262"/>
            <a:ext cx="2684462" cy="499914"/>
          </a:xfrm>
          <a:prstGeom prst="rect">
            <a:avLst/>
          </a:prstGeom>
        </p:spPr>
        <p:txBody>
          <a:bodyPr lIns="0" tIns="0" rIns="0" bIns="0">
            <a:noAutofit/>
          </a:bodyPr>
          <a:lstStyle>
            <a:lvl1pPr marL="0" indent="0">
              <a:lnSpc>
                <a:spcPct val="100000"/>
              </a:lnSpc>
              <a:buNone/>
              <a:defRPr sz="3600" b="1">
                <a:solidFill>
                  <a:schemeClr val="accent1"/>
                </a:solidFill>
              </a:defRPr>
            </a:lvl1pPr>
          </a:lstStyle>
          <a:p>
            <a:pPr lvl="0"/>
            <a:r>
              <a:rPr lang="es-ES" dirty="0"/>
              <a:t>99%</a:t>
            </a:r>
          </a:p>
        </p:txBody>
      </p:sp>
      <p:sp>
        <p:nvSpPr>
          <p:cNvPr id="17" name="Marcador de texto 14">
            <a:extLst>
              <a:ext uri="{FF2B5EF4-FFF2-40B4-BE49-F238E27FC236}">
                <a16:creationId xmlns:a16="http://schemas.microsoft.com/office/drawing/2014/main" id="{B7206015-13DD-D2BE-EA9D-97D5E38611E6}"/>
              </a:ext>
            </a:extLst>
          </p:cNvPr>
          <p:cNvSpPr>
            <a:spLocks noGrp="1"/>
          </p:cNvSpPr>
          <p:nvPr>
            <p:ph type="body" sz="quarter" idx="36" hasCustomPrompt="1"/>
          </p:nvPr>
        </p:nvSpPr>
        <p:spPr>
          <a:xfrm>
            <a:off x="658812" y="4653136"/>
            <a:ext cx="2713037" cy="309414"/>
          </a:xfrm>
          <a:prstGeom prst="rect">
            <a:avLst/>
          </a:prstGeom>
        </p:spPr>
        <p:txBody>
          <a:bodyPr lIns="0" tIns="0" rIns="0" bIns="0">
            <a:noAutofit/>
          </a:bodyPr>
          <a:lstStyle>
            <a:lvl1pPr marL="0" indent="0">
              <a:lnSpc>
                <a:spcPct val="100000"/>
              </a:lnSpc>
              <a:buNone/>
              <a:defRPr sz="1600" b="0">
                <a:solidFill>
                  <a:schemeClr val="tx1"/>
                </a:solidFill>
              </a:defRPr>
            </a:lvl1pPr>
          </a:lstStyle>
          <a:p>
            <a:pPr lvl="0"/>
            <a:r>
              <a:rPr lang="es-ES" dirty="0"/>
              <a:t>Descripción porcentaje</a:t>
            </a:r>
          </a:p>
        </p:txBody>
      </p:sp>
    </p:spTree>
    <p:extLst>
      <p:ext uri="{BB962C8B-B14F-4D97-AF65-F5344CB8AC3E}">
        <p14:creationId xmlns:p14="http://schemas.microsoft.com/office/powerpoint/2010/main" val="2529740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_Fondo color">
    <p:spTree>
      <p:nvGrpSpPr>
        <p:cNvPr id="1" name=""/>
        <p:cNvGrpSpPr/>
        <p:nvPr/>
      </p:nvGrpSpPr>
      <p:grpSpPr>
        <a:xfrm>
          <a:off x="0" y="0"/>
          <a:ext cx="0" cy="0"/>
          <a:chOff x="0" y="0"/>
          <a:chExt cx="0" cy="0"/>
        </a:xfrm>
      </p:grpSpPr>
      <p:sp>
        <p:nvSpPr>
          <p:cNvPr id="8" name="Marcador de texto 14">
            <a:extLst>
              <a:ext uri="{FF2B5EF4-FFF2-40B4-BE49-F238E27FC236}">
                <a16:creationId xmlns:a16="http://schemas.microsoft.com/office/drawing/2014/main" id="{FDB86E71-7330-B83A-0840-DCAEB7892AE4}"/>
              </a:ext>
            </a:extLst>
          </p:cNvPr>
          <p:cNvSpPr>
            <a:spLocks noGrp="1"/>
          </p:cNvSpPr>
          <p:nvPr>
            <p:ph type="body" sz="quarter" idx="26" hasCustomPrompt="1"/>
          </p:nvPr>
        </p:nvSpPr>
        <p:spPr>
          <a:xfrm>
            <a:off x="658813" y="6385912"/>
            <a:ext cx="2511106" cy="152048"/>
          </a:xfrm>
          <a:prstGeom prst="rect">
            <a:avLst/>
          </a:prstGeom>
        </p:spPr>
        <p:txBody>
          <a:bodyPr lIns="0" tIns="0" rIns="0" bIns="0">
            <a:noAutofit/>
          </a:bodyPr>
          <a:lstStyle>
            <a:lvl1pPr marL="0" indent="0">
              <a:lnSpc>
                <a:spcPct val="100000"/>
              </a:lnSpc>
              <a:buNone/>
              <a:defRPr sz="900" b="0">
                <a:solidFill>
                  <a:schemeClr val="tx1"/>
                </a:solidFill>
              </a:defRPr>
            </a:lvl1pPr>
          </a:lstStyle>
          <a:p>
            <a:pPr lvl="0"/>
            <a:r>
              <a:rPr lang="es-ES" dirty="0"/>
              <a:t>Título de documento</a:t>
            </a:r>
          </a:p>
        </p:txBody>
      </p:sp>
      <p:cxnSp>
        <p:nvCxnSpPr>
          <p:cNvPr id="9" name="Conector recto 8">
            <a:extLst>
              <a:ext uri="{FF2B5EF4-FFF2-40B4-BE49-F238E27FC236}">
                <a16:creationId xmlns:a16="http://schemas.microsoft.com/office/drawing/2014/main" id="{3D5D0C39-D161-B5CC-4D66-9D3E56A60623}"/>
              </a:ext>
            </a:extLst>
          </p:cNvPr>
          <p:cNvCxnSpPr>
            <a:cxnSpLocks/>
          </p:cNvCxnSpPr>
          <p:nvPr userDrawn="1"/>
        </p:nvCxnSpPr>
        <p:spPr>
          <a:xfrm flipH="1">
            <a:off x="658813" y="6584950"/>
            <a:ext cx="104044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Marcador de texto 14">
            <a:extLst>
              <a:ext uri="{FF2B5EF4-FFF2-40B4-BE49-F238E27FC236}">
                <a16:creationId xmlns:a16="http://schemas.microsoft.com/office/drawing/2014/main" id="{CBF71479-BCD1-668D-1A0E-A239ECE8084E}"/>
              </a:ext>
            </a:extLst>
          </p:cNvPr>
          <p:cNvSpPr>
            <a:spLocks noGrp="1"/>
          </p:cNvSpPr>
          <p:nvPr>
            <p:ph type="body" sz="quarter" idx="10" hasCustomPrompt="1"/>
          </p:nvPr>
        </p:nvSpPr>
        <p:spPr>
          <a:xfrm>
            <a:off x="658813" y="938213"/>
            <a:ext cx="1751483" cy="204787"/>
          </a:xfrm>
          <a:prstGeom prst="rect">
            <a:avLst/>
          </a:prstGeom>
        </p:spPr>
        <p:txBody>
          <a:bodyPr lIns="0" tIns="0" rIns="0" bIns="0">
            <a:noAutofit/>
          </a:bodyPr>
          <a:lstStyle>
            <a:lvl1pPr marL="0" indent="0">
              <a:lnSpc>
                <a:spcPct val="100000"/>
              </a:lnSpc>
              <a:buNone/>
              <a:defRPr sz="1200" b="1">
                <a:solidFill>
                  <a:schemeClr val="accent1"/>
                </a:solidFill>
              </a:defRPr>
            </a:lvl1pPr>
          </a:lstStyle>
          <a:p>
            <a:pPr lvl="0"/>
            <a:r>
              <a:rPr lang="es-ES" dirty="0"/>
              <a:t>01 | Título Capítulo</a:t>
            </a:r>
          </a:p>
        </p:txBody>
      </p:sp>
      <p:sp>
        <p:nvSpPr>
          <p:cNvPr id="31" name="Título 12">
            <a:extLst>
              <a:ext uri="{FF2B5EF4-FFF2-40B4-BE49-F238E27FC236}">
                <a16:creationId xmlns:a16="http://schemas.microsoft.com/office/drawing/2014/main" id="{A8560822-5D23-076E-6C0B-1752068292E2}"/>
              </a:ext>
            </a:extLst>
          </p:cNvPr>
          <p:cNvSpPr>
            <a:spLocks noGrp="1"/>
          </p:cNvSpPr>
          <p:nvPr>
            <p:ph type="title" hasCustomPrompt="1"/>
          </p:nvPr>
        </p:nvSpPr>
        <p:spPr>
          <a:xfrm>
            <a:off x="658813" y="1365250"/>
            <a:ext cx="10874375" cy="463550"/>
          </a:xfrm>
          <a:prstGeom prst="rect">
            <a:avLst/>
          </a:prstGeom>
        </p:spPr>
        <p:txBody>
          <a:bodyPr lIns="0" tIns="0" rIns="0" bIns="0"/>
          <a:lstStyle>
            <a:lvl1pPr>
              <a:defRPr sz="2800" b="1"/>
            </a:lvl1pPr>
          </a:lstStyle>
          <a:p>
            <a:r>
              <a:rPr lang="es-ES" dirty="0"/>
              <a:t>Título </a:t>
            </a:r>
            <a:r>
              <a:rPr lang="es-ES" dirty="0" err="1"/>
              <a:t>slide</a:t>
            </a:r>
            <a:endParaRPr lang="es-ES" dirty="0"/>
          </a:p>
        </p:txBody>
      </p:sp>
      <p:sp>
        <p:nvSpPr>
          <p:cNvPr id="33" name="Rectángulo 32">
            <a:extLst>
              <a:ext uri="{FF2B5EF4-FFF2-40B4-BE49-F238E27FC236}">
                <a16:creationId xmlns:a16="http://schemas.microsoft.com/office/drawing/2014/main" id="{817607F2-5DC5-8030-7B10-90E145C360AD}"/>
              </a:ext>
            </a:extLst>
          </p:cNvPr>
          <p:cNvSpPr/>
          <p:nvPr userDrawn="1"/>
        </p:nvSpPr>
        <p:spPr>
          <a:xfrm>
            <a:off x="0" y="809625"/>
            <a:ext cx="12192000" cy="6048375"/>
          </a:xfrm>
          <a:prstGeom prst="rect">
            <a:avLst/>
          </a:prstGeom>
          <a:solidFill>
            <a:srgbClr val="E6E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 name="Conector recto 1">
            <a:extLst>
              <a:ext uri="{FF2B5EF4-FFF2-40B4-BE49-F238E27FC236}">
                <a16:creationId xmlns:a16="http://schemas.microsoft.com/office/drawing/2014/main" id="{2FC2F923-661D-DADD-63A1-D74D1F5869A0}"/>
              </a:ext>
            </a:extLst>
          </p:cNvPr>
          <p:cNvCxnSpPr>
            <a:cxnSpLocks/>
          </p:cNvCxnSpPr>
          <p:nvPr userDrawn="1"/>
        </p:nvCxnSpPr>
        <p:spPr>
          <a:xfrm flipH="1">
            <a:off x="11155680" y="6584950"/>
            <a:ext cx="37750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Holder 6">
            <a:extLst>
              <a:ext uri="{FF2B5EF4-FFF2-40B4-BE49-F238E27FC236}">
                <a16:creationId xmlns:a16="http://schemas.microsoft.com/office/drawing/2014/main" id="{155FD5B2-3276-1076-AFA1-E386400C6957}"/>
              </a:ext>
            </a:extLst>
          </p:cNvPr>
          <p:cNvSpPr txBox="1">
            <a:spLocks/>
          </p:cNvSpPr>
          <p:nvPr userDrawn="1"/>
        </p:nvSpPr>
        <p:spPr>
          <a:xfrm>
            <a:off x="10835640" y="6385626"/>
            <a:ext cx="702567" cy="138499"/>
          </a:xfrm>
          <a:prstGeom prst="rect">
            <a:avLst/>
          </a:prstGeom>
        </p:spPr>
        <p:txBody>
          <a:bodyPr wrap="square" lIns="0" tIns="0" rIns="0" bIns="0">
            <a:spAutoFit/>
          </a:bodyPr>
          <a:lstStyle>
            <a:defPPr>
              <a:defRPr lang="es-ES"/>
            </a:defPPr>
            <a:lvl1pPr marL="0" algn="r" defTabSz="914400" rtl="0" eaLnBrk="1" latinLnBrk="0" hangingPunct="1">
              <a:defRPr sz="800" b="0" i="0" kern="1200">
                <a:solidFill>
                  <a:schemeClr val="tx1"/>
                </a:solidFill>
                <a:latin typeface="+mj-lt"/>
                <a:ea typeface="+mn-ea"/>
                <a:cs typeface="Santander Micro T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spcBef>
                <a:spcPts val="155"/>
              </a:spcBef>
            </a:pPr>
            <a:r>
              <a:rPr lang="es-ES" sz="900" dirty="0"/>
              <a:t>Pág. </a:t>
            </a:r>
            <a:fld id="{81D60167-4931-47E6-BA6A-407CBD079E47}" type="slidenum">
              <a:rPr sz="900" smtClean="0"/>
              <a:pPr marL="92075">
                <a:spcBef>
                  <a:spcPts val="155"/>
                </a:spcBef>
              </a:pPr>
              <a:t>‹Nº›</a:t>
            </a:fld>
            <a:endParaRPr sz="900" dirty="0"/>
          </a:p>
        </p:txBody>
      </p:sp>
    </p:spTree>
    <p:extLst>
      <p:ext uri="{BB962C8B-B14F-4D97-AF65-F5344CB8AC3E}">
        <p14:creationId xmlns:p14="http://schemas.microsoft.com/office/powerpoint/2010/main" val="258086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15EB0F6C-A66A-8166-528E-04279256E15B}"/>
              </a:ext>
            </a:extLst>
          </p:cNvPr>
          <p:cNvCxnSpPr>
            <a:cxnSpLocks/>
          </p:cNvCxnSpPr>
          <p:nvPr userDrawn="1"/>
        </p:nvCxnSpPr>
        <p:spPr>
          <a:xfrm flipH="1">
            <a:off x="11155680" y="6584950"/>
            <a:ext cx="37750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Holder 6">
            <a:extLst>
              <a:ext uri="{FF2B5EF4-FFF2-40B4-BE49-F238E27FC236}">
                <a16:creationId xmlns:a16="http://schemas.microsoft.com/office/drawing/2014/main" id="{2684CD75-7761-5C7B-C403-DC1484CB7DB9}"/>
              </a:ext>
            </a:extLst>
          </p:cNvPr>
          <p:cNvSpPr txBox="1">
            <a:spLocks/>
          </p:cNvSpPr>
          <p:nvPr userDrawn="1"/>
        </p:nvSpPr>
        <p:spPr>
          <a:xfrm>
            <a:off x="10835640" y="6385626"/>
            <a:ext cx="702567" cy="138499"/>
          </a:xfrm>
          <a:prstGeom prst="rect">
            <a:avLst/>
          </a:prstGeom>
        </p:spPr>
        <p:txBody>
          <a:bodyPr wrap="square" lIns="0" tIns="0" rIns="0" bIns="0">
            <a:spAutoFit/>
          </a:bodyPr>
          <a:lstStyle>
            <a:defPPr>
              <a:defRPr lang="es-ES"/>
            </a:defPPr>
            <a:lvl1pPr marL="0" algn="r" defTabSz="914400" rtl="0" eaLnBrk="1" latinLnBrk="0" hangingPunct="1">
              <a:defRPr sz="800" b="0" i="0" kern="1200">
                <a:solidFill>
                  <a:schemeClr val="tx1"/>
                </a:solidFill>
                <a:latin typeface="+mj-lt"/>
                <a:ea typeface="+mn-ea"/>
                <a:cs typeface="Santander Micro Tex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spcBef>
                <a:spcPts val="155"/>
              </a:spcBef>
            </a:pPr>
            <a:r>
              <a:rPr lang="es-ES" sz="900" dirty="0"/>
              <a:t>Pág. </a:t>
            </a:r>
            <a:fld id="{81D60167-4931-47E6-BA6A-407CBD079E47}" type="slidenum">
              <a:rPr sz="900" smtClean="0"/>
              <a:pPr marL="92075">
                <a:spcBef>
                  <a:spcPts val="155"/>
                </a:spcBef>
              </a:pPr>
              <a:t>‹Nº›</a:t>
            </a:fld>
            <a:endParaRPr sz="900" dirty="0"/>
          </a:p>
        </p:txBody>
      </p:sp>
      <p:sp>
        <p:nvSpPr>
          <p:cNvPr id="2" name="Rectángulo 1">
            <a:extLst>
              <a:ext uri="{FF2B5EF4-FFF2-40B4-BE49-F238E27FC236}">
                <a16:creationId xmlns:a16="http://schemas.microsoft.com/office/drawing/2014/main" id="{60838C56-1F9E-D482-D885-E892B0C62FD9}"/>
              </a:ext>
            </a:extLst>
          </p:cNvPr>
          <p:cNvSpPr/>
          <p:nvPr userDrawn="1"/>
        </p:nvSpPr>
        <p:spPr>
          <a:xfrm>
            <a:off x="12268200" y="-1"/>
            <a:ext cx="3632200" cy="6858001"/>
          </a:xfrm>
          <a:prstGeom prst="rect">
            <a:avLst/>
          </a:prstGeom>
          <a:solidFill>
            <a:srgbClr val="E6E1D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Tabla 2">
            <a:extLst>
              <a:ext uri="{FF2B5EF4-FFF2-40B4-BE49-F238E27FC236}">
                <a16:creationId xmlns:a16="http://schemas.microsoft.com/office/drawing/2014/main" id="{5D30176E-6C24-31A3-9C27-DAACB77A35D2}"/>
              </a:ext>
            </a:extLst>
          </p:cNvPr>
          <p:cNvGraphicFramePr>
            <a:graphicFrameLocks noGrp="1"/>
          </p:cNvGraphicFramePr>
          <p:nvPr userDrawn="1">
            <p:extLst>
              <p:ext uri="{D42A27DB-BD31-4B8C-83A1-F6EECF244321}">
                <p14:modId xmlns:p14="http://schemas.microsoft.com/office/powerpoint/2010/main" val="902062870"/>
              </p:ext>
            </p:extLst>
          </p:nvPr>
        </p:nvGraphicFramePr>
        <p:xfrm>
          <a:off x="12481621" y="594654"/>
          <a:ext cx="3177479" cy="2578652"/>
        </p:xfrm>
        <a:graphic>
          <a:graphicData uri="http://schemas.openxmlformats.org/drawingml/2006/table">
            <a:tbl>
              <a:tblPr firstRow="1" bandRow="1">
                <a:tableStyleId>{5C22544A-7EE6-4342-B048-85BDC9FD1C3A}</a:tableStyleId>
              </a:tblPr>
              <a:tblGrid>
                <a:gridCol w="3177479">
                  <a:extLst>
                    <a:ext uri="{9D8B030D-6E8A-4147-A177-3AD203B41FA5}">
                      <a16:colId xmlns:a16="http://schemas.microsoft.com/office/drawing/2014/main" val="3531758884"/>
                    </a:ext>
                  </a:extLst>
                </a:gridCol>
              </a:tblGrid>
              <a:tr h="506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800"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900" b="1" kern="1200" dirty="0">
                          <a:solidFill>
                            <a:schemeClr val="accent1"/>
                          </a:solidFill>
                          <a:latin typeface="+mj-lt"/>
                          <a:ea typeface="+mn-ea"/>
                          <a:cs typeface="+mn-cs"/>
                        </a:rPr>
                        <a:t>Título capitulo</a:t>
                      </a:r>
                    </a:p>
                    <a:p>
                      <a:pPr marL="0" algn="l" defTabSz="914400" rtl="0" eaLnBrk="1" latinLnBrk="0" hangingPunct="1"/>
                      <a:r>
                        <a:rPr lang="es-ES" sz="900" b="0" kern="1200" dirty="0">
                          <a:solidFill>
                            <a:schemeClr val="dk1"/>
                          </a:solidFill>
                          <a:latin typeface="+mj-lt"/>
                          <a:ea typeface="+mn-ea"/>
                          <a:cs typeface="+mn-cs"/>
                        </a:rPr>
                        <a:t>Arial Bold 12 pt. Naranja</a:t>
                      </a:r>
                    </a:p>
                  </a:txBody>
                  <a:tcPr marL="0" marR="0" marT="0"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753962"/>
                  </a:ext>
                </a:extLst>
              </a:tr>
              <a:tr h="517269">
                <a:tc>
                  <a:txBody>
                    <a:bodyPr/>
                    <a:lstStyle/>
                    <a:p>
                      <a:r>
                        <a:rPr lang="es-ES" sz="2800" b="1" dirty="0">
                          <a:latin typeface="+mj-lt"/>
                        </a:rPr>
                        <a:t>Título diapositiva</a:t>
                      </a:r>
                    </a:p>
                  </a:txBody>
                  <a:tcPr marL="0" marR="0" marT="0" marB="0" anchor="b">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144297"/>
                  </a:ext>
                </a:extLst>
              </a:tr>
              <a:tr h="337360">
                <a:tc>
                  <a:txBody>
                    <a:bodyPr/>
                    <a:lstStyle/>
                    <a:p>
                      <a:r>
                        <a:rPr lang="en-US" sz="900" dirty="0">
                          <a:latin typeface="+mj-lt"/>
                        </a:rPr>
                        <a:t>Arial </a:t>
                      </a:r>
                      <a:r>
                        <a:rPr lang="es-ES" sz="900" b="0" kern="1200" dirty="0">
                          <a:solidFill>
                            <a:schemeClr val="tx1"/>
                          </a:solidFill>
                          <a:latin typeface="+mn-lt"/>
                          <a:ea typeface="+mn-ea"/>
                          <a:cs typeface="+mn-cs"/>
                        </a:rPr>
                        <a:t>Bold</a:t>
                      </a:r>
                      <a:r>
                        <a:rPr lang="es-ES" sz="900" b="1" kern="1200" dirty="0">
                          <a:solidFill>
                            <a:schemeClr val="accent1"/>
                          </a:solidFill>
                          <a:latin typeface="+mn-lt"/>
                          <a:ea typeface="+mn-ea"/>
                          <a:cs typeface="+mn-cs"/>
                        </a:rPr>
                        <a:t> </a:t>
                      </a:r>
                      <a:r>
                        <a:rPr lang="en-US" sz="900" dirty="0">
                          <a:latin typeface="+mj-lt"/>
                        </a:rPr>
                        <a:t>28 pt. Negro</a:t>
                      </a:r>
                    </a:p>
                  </a:txBody>
                  <a:tcPr marL="0" marR="0" marT="0"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243497"/>
                  </a:ext>
                </a:extLst>
              </a:tr>
              <a:tr h="311746">
                <a:tc>
                  <a:txBody>
                    <a:bodyPr/>
                    <a:lstStyle/>
                    <a:p>
                      <a:pPr marL="0" algn="l" defTabSz="914400" rtl="0" eaLnBrk="1" latinLnBrk="0" hangingPunct="1"/>
                      <a:r>
                        <a:rPr lang="es-ES" sz="1600" b="1" kern="1200" dirty="0">
                          <a:solidFill>
                            <a:schemeClr val="accent1"/>
                          </a:solidFill>
                          <a:latin typeface="+mj-lt"/>
                          <a:ea typeface="+mn-ea"/>
                          <a:cs typeface="+mn-cs"/>
                        </a:rPr>
                        <a:t>Titular Nivel 2</a:t>
                      </a:r>
                    </a:p>
                  </a:txBody>
                  <a:tcPr marL="0" marR="0" marT="0" marB="0" anchor="b">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6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dirty="0">
                          <a:latin typeface="+mj-lt"/>
                        </a:rPr>
                        <a:t>Arial Bold 16 pt. Naranja</a:t>
                      </a:r>
                    </a:p>
                  </a:txBody>
                  <a:tcPr marL="0" marR="0" marT="0" marB="0"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8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dirty="0">
                          <a:latin typeface="+mj-lt"/>
                        </a:rPr>
                        <a:t>Párrafo</a:t>
                      </a:r>
                    </a:p>
                  </a:txBody>
                  <a:tcPr marL="0" marR="0" marT="0" marB="0" anchor="b">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02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dirty="0">
                          <a:latin typeface="+mj-lt"/>
                        </a:rPr>
                        <a:t>Arial 12 pt. Negro </a:t>
                      </a:r>
                    </a:p>
                  </a:txBody>
                  <a:tcPr marL="0" marR="0" marT="0" marB="0"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4" name="Rectángulo 3">
            <a:extLst>
              <a:ext uri="{FF2B5EF4-FFF2-40B4-BE49-F238E27FC236}">
                <a16:creationId xmlns:a16="http://schemas.microsoft.com/office/drawing/2014/main" id="{6D50BC62-8E49-5C7C-20D7-2188A3E9EF03}"/>
              </a:ext>
            </a:extLst>
          </p:cNvPr>
          <p:cNvSpPr/>
          <p:nvPr userDrawn="1"/>
        </p:nvSpPr>
        <p:spPr>
          <a:xfrm>
            <a:off x="12373965" y="343742"/>
            <a:ext cx="1459054" cy="307777"/>
          </a:xfrm>
          <a:prstGeom prst="rect">
            <a:avLst/>
          </a:prstGeom>
        </p:spPr>
        <p:txBody>
          <a:bodyPr wrap="none">
            <a:spAutoFit/>
          </a:bodyPr>
          <a:lstStyle/>
          <a:p>
            <a:r>
              <a:rPr lang="es-ES" sz="1400" b="0" kern="1200" dirty="0">
                <a:solidFill>
                  <a:schemeClr val="accent3"/>
                </a:solidFill>
                <a:latin typeface="+mj-lt"/>
                <a:ea typeface="+mn-ea"/>
                <a:cs typeface="+mn-cs"/>
              </a:rPr>
              <a:t>Niveles de texto</a:t>
            </a:r>
            <a:endParaRPr lang="es-ES" sz="1400" dirty="0">
              <a:solidFill>
                <a:schemeClr val="accent3"/>
              </a:solidFill>
              <a:latin typeface="+mj-lt"/>
            </a:endParaRPr>
          </a:p>
        </p:txBody>
      </p:sp>
      <p:sp>
        <p:nvSpPr>
          <p:cNvPr id="12" name="Rectángulo 11">
            <a:extLst>
              <a:ext uri="{FF2B5EF4-FFF2-40B4-BE49-F238E27FC236}">
                <a16:creationId xmlns:a16="http://schemas.microsoft.com/office/drawing/2014/main" id="{7B1E9D61-CF03-FA61-8B2A-251B0D9BAE65}"/>
              </a:ext>
            </a:extLst>
          </p:cNvPr>
          <p:cNvSpPr/>
          <p:nvPr userDrawn="1"/>
        </p:nvSpPr>
        <p:spPr>
          <a:xfrm>
            <a:off x="12373965" y="3581276"/>
            <a:ext cx="801823" cy="307777"/>
          </a:xfrm>
          <a:prstGeom prst="rect">
            <a:avLst/>
          </a:prstGeom>
        </p:spPr>
        <p:txBody>
          <a:bodyPr wrap="none">
            <a:spAutoFit/>
          </a:bodyPr>
          <a:lstStyle/>
          <a:p>
            <a:r>
              <a:rPr lang="es-ES" sz="1400" b="0" kern="1200" dirty="0">
                <a:solidFill>
                  <a:schemeClr val="accent3"/>
                </a:solidFill>
                <a:latin typeface="+mj-lt"/>
                <a:ea typeface="+mn-ea"/>
                <a:cs typeface="+mn-cs"/>
              </a:rPr>
              <a:t>Colores</a:t>
            </a:r>
            <a:endParaRPr lang="es-ES" sz="1400" dirty="0">
              <a:solidFill>
                <a:schemeClr val="accent3"/>
              </a:solidFill>
              <a:latin typeface="+mj-lt"/>
            </a:endParaRPr>
          </a:p>
        </p:txBody>
      </p:sp>
      <p:sp>
        <p:nvSpPr>
          <p:cNvPr id="13" name="Rectángulo 12">
            <a:extLst>
              <a:ext uri="{FF2B5EF4-FFF2-40B4-BE49-F238E27FC236}">
                <a16:creationId xmlns:a16="http://schemas.microsoft.com/office/drawing/2014/main" id="{A04C1473-BB7F-7D52-1A35-87FDA3D40927}"/>
              </a:ext>
            </a:extLst>
          </p:cNvPr>
          <p:cNvSpPr/>
          <p:nvPr userDrawn="1"/>
        </p:nvSpPr>
        <p:spPr>
          <a:xfrm>
            <a:off x="12380315" y="3905374"/>
            <a:ext cx="772969" cy="246221"/>
          </a:xfrm>
          <a:prstGeom prst="rect">
            <a:avLst/>
          </a:prstGeom>
        </p:spPr>
        <p:txBody>
          <a:bodyPr wrap="none">
            <a:spAutoFit/>
          </a:bodyPr>
          <a:lstStyle/>
          <a:p>
            <a:r>
              <a:rPr lang="es-ES" sz="1000" b="1" kern="1200" dirty="0">
                <a:solidFill>
                  <a:schemeClr val="tx1"/>
                </a:solidFill>
                <a:latin typeface="+mj-lt"/>
                <a:ea typeface="+mn-ea"/>
                <a:cs typeface="+mn-cs"/>
              </a:rPr>
              <a:t>Primarios</a:t>
            </a:r>
            <a:endParaRPr lang="es-ES" sz="1000" b="1" dirty="0">
              <a:solidFill>
                <a:schemeClr val="tx1"/>
              </a:solidFill>
              <a:latin typeface="+mj-lt"/>
            </a:endParaRPr>
          </a:p>
        </p:txBody>
      </p:sp>
      <p:sp>
        <p:nvSpPr>
          <p:cNvPr id="17" name="Rectángulo 16">
            <a:extLst>
              <a:ext uri="{FF2B5EF4-FFF2-40B4-BE49-F238E27FC236}">
                <a16:creationId xmlns:a16="http://schemas.microsoft.com/office/drawing/2014/main" id="{391C4CE8-6BC8-1824-7F85-6F9DD1C1C824}"/>
              </a:ext>
            </a:extLst>
          </p:cNvPr>
          <p:cNvSpPr/>
          <p:nvPr userDrawn="1"/>
        </p:nvSpPr>
        <p:spPr>
          <a:xfrm>
            <a:off x="12484100" y="4254500"/>
            <a:ext cx="342900" cy="3429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FF5685C6-B98A-813F-AA39-F1F6C4F83B1D}"/>
              </a:ext>
            </a:extLst>
          </p:cNvPr>
          <p:cNvSpPr/>
          <p:nvPr userDrawn="1"/>
        </p:nvSpPr>
        <p:spPr>
          <a:xfrm>
            <a:off x="12380315" y="4657204"/>
            <a:ext cx="678391" cy="276999"/>
          </a:xfrm>
          <a:prstGeom prst="rect">
            <a:avLst/>
          </a:prstGeom>
        </p:spPr>
        <p:txBody>
          <a:bodyPr wrap="none">
            <a:spAutoFit/>
          </a:bodyPr>
          <a:lstStyle/>
          <a:p>
            <a:r>
              <a:rPr lang="es-ES" sz="600" b="1" kern="1200" dirty="0">
                <a:solidFill>
                  <a:schemeClr val="tx1"/>
                </a:solidFill>
                <a:latin typeface="+mj-lt"/>
                <a:ea typeface="+mn-ea"/>
                <a:cs typeface="+mn-cs"/>
              </a:rPr>
              <a:t>RGB </a:t>
            </a:r>
            <a:r>
              <a:rPr lang="es-ES" sz="600" b="0" kern="1200" dirty="0">
                <a:solidFill>
                  <a:schemeClr val="tx1"/>
                </a:solidFill>
                <a:latin typeface="+mj-lt"/>
                <a:ea typeface="+mn-ea"/>
                <a:cs typeface="+mn-cs"/>
              </a:rPr>
              <a:t>255/87/0</a:t>
            </a:r>
          </a:p>
          <a:p>
            <a:r>
              <a:rPr lang="es-ES" sz="600" b="1" kern="1200" dirty="0" err="1">
                <a:solidFill>
                  <a:schemeClr val="tx1"/>
                </a:solidFill>
                <a:latin typeface="+mj-lt"/>
                <a:ea typeface="+mn-ea"/>
                <a:cs typeface="+mn-cs"/>
              </a:rPr>
              <a:t>Hex</a:t>
            </a:r>
            <a:r>
              <a:rPr lang="es-ES" sz="600" b="1" kern="1200" dirty="0">
                <a:solidFill>
                  <a:schemeClr val="tx1"/>
                </a:solidFill>
                <a:latin typeface="+mj-lt"/>
                <a:ea typeface="+mn-ea"/>
                <a:cs typeface="+mn-cs"/>
              </a:rPr>
              <a:t> </a:t>
            </a:r>
            <a:r>
              <a:rPr lang="es-ES" sz="600" b="0" kern="1200" dirty="0">
                <a:solidFill>
                  <a:schemeClr val="tx1"/>
                </a:solidFill>
                <a:latin typeface="+mj-lt"/>
                <a:ea typeface="+mn-ea"/>
                <a:cs typeface="+mn-cs"/>
              </a:rPr>
              <a:t>#ff5700</a:t>
            </a:r>
            <a:endParaRPr lang="es-ES" sz="600" b="0" dirty="0">
              <a:solidFill>
                <a:schemeClr val="tx1"/>
              </a:solidFill>
              <a:latin typeface="+mj-lt"/>
            </a:endParaRPr>
          </a:p>
        </p:txBody>
      </p:sp>
      <p:cxnSp>
        <p:nvCxnSpPr>
          <p:cNvPr id="25" name="Conector recto 24">
            <a:extLst>
              <a:ext uri="{FF2B5EF4-FFF2-40B4-BE49-F238E27FC236}">
                <a16:creationId xmlns:a16="http://schemas.microsoft.com/office/drawing/2014/main" id="{C6216A65-9EB9-BA78-5C11-512C973B9EE4}"/>
              </a:ext>
            </a:extLst>
          </p:cNvPr>
          <p:cNvCxnSpPr/>
          <p:nvPr userDrawn="1"/>
        </p:nvCxnSpPr>
        <p:spPr>
          <a:xfrm>
            <a:off x="13215941" y="4254500"/>
            <a:ext cx="0" cy="823912"/>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92AE69BD-D19F-75F3-67BA-281857950831}"/>
              </a:ext>
            </a:extLst>
          </p:cNvPr>
          <p:cNvSpPr/>
          <p:nvPr userDrawn="1"/>
        </p:nvSpPr>
        <p:spPr>
          <a:xfrm>
            <a:off x="13400585" y="4254500"/>
            <a:ext cx="342900" cy="3429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05EE5EBA-F44E-53F8-29B5-9F00E6FC8BD9}"/>
              </a:ext>
            </a:extLst>
          </p:cNvPr>
          <p:cNvSpPr/>
          <p:nvPr userDrawn="1"/>
        </p:nvSpPr>
        <p:spPr>
          <a:xfrm>
            <a:off x="13296800" y="4657204"/>
            <a:ext cx="808235" cy="276999"/>
          </a:xfrm>
          <a:prstGeom prst="rect">
            <a:avLst/>
          </a:prstGeom>
        </p:spPr>
        <p:txBody>
          <a:bodyPr wrap="none">
            <a:spAutoFit/>
          </a:bodyPr>
          <a:lstStyle/>
          <a:p>
            <a:r>
              <a:rPr lang="it-IT" sz="600" b="1" kern="1200" dirty="0">
                <a:solidFill>
                  <a:schemeClr val="tx1"/>
                </a:solidFill>
                <a:latin typeface="+mj-lt"/>
                <a:ea typeface="+mn-ea"/>
                <a:cs typeface="+mn-cs"/>
              </a:rPr>
              <a:t>RGB </a:t>
            </a:r>
            <a:r>
              <a:rPr lang="it-IT" sz="600" b="0" kern="1200" dirty="0">
                <a:solidFill>
                  <a:schemeClr val="tx1"/>
                </a:solidFill>
                <a:latin typeface="+mj-lt"/>
                <a:ea typeface="+mn-ea"/>
                <a:cs typeface="+mn-cs"/>
              </a:rPr>
              <a:t>214/209/196</a:t>
            </a:r>
          </a:p>
          <a:p>
            <a:r>
              <a:rPr lang="it-IT" sz="600" b="1" kern="1200" dirty="0">
                <a:solidFill>
                  <a:schemeClr val="tx1"/>
                </a:solidFill>
                <a:latin typeface="+mj-lt"/>
                <a:ea typeface="+mn-ea"/>
                <a:cs typeface="+mn-cs"/>
              </a:rPr>
              <a:t>Hex </a:t>
            </a:r>
            <a:r>
              <a:rPr lang="it-IT" sz="600" b="0" kern="1200" dirty="0">
                <a:solidFill>
                  <a:schemeClr val="tx1"/>
                </a:solidFill>
                <a:latin typeface="+mj-lt"/>
                <a:ea typeface="+mn-ea"/>
                <a:cs typeface="+mn-cs"/>
              </a:rPr>
              <a:t>#d6d1c4</a:t>
            </a:r>
            <a:endParaRPr lang="es-ES" sz="600" b="0" dirty="0">
              <a:solidFill>
                <a:schemeClr val="tx1"/>
              </a:solidFill>
              <a:latin typeface="+mj-lt"/>
            </a:endParaRPr>
          </a:p>
        </p:txBody>
      </p:sp>
      <p:cxnSp>
        <p:nvCxnSpPr>
          <p:cNvPr id="28" name="Conector recto 27">
            <a:extLst>
              <a:ext uri="{FF2B5EF4-FFF2-40B4-BE49-F238E27FC236}">
                <a16:creationId xmlns:a16="http://schemas.microsoft.com/office/drawing/2014/main" id="{50BD34F9-3987-76E4-A9AE-828CADACE39D}"/>
              </a:ext>
            </a:extLst>
          </p:cNvPr>
          <p:cNvCxnSpPr/>
          <p:nvPr userDrawn="1"/>
        </p:nvCxnSpPr>
        <p:spPr>
          <a:xfrm>
            <a:off x="14160896" y="4254500"/>
            <a:ext cx="0" cy="823912"/>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87C7BF24-F0CD-A996-3F5C-CFBF2028BE7D}"/>
              </a:ext>
            </a:extLst>
          </p:cNvPr>
          <p:cNvSpPr/>
          <p:nvPr userDrawn="1"/>
        </p:nvSpPr>
        <p:spPr>
          <a:xfrm>
            <a:off x="14345540" y="4254500"/>
            <a:ext cx="342900" cy="3429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1C3D7CEC-9DC8-AB08-1CD2-301743E72317}"/>
              </a:ext>
            </a:extLst>
          </p:cNvPr>
          <p:cNvSpPr/>
          <p:nvPr userDrawn="1"/>
        </p:nvSpPr>
        <p:spPr>
          <a:xfrm>
            <a:off x="14241755" y="4657204"/>
            <a:ext cx="721672" cy="276999"/>
          </a:xfrm>
          <a:prstGeom prst="rect">
            <a:avLst/>
          </a:prstGeom>
        </p:spPr>
        <p:txBody>
          <a:bodyPr wrap="none">
            <a:spAutoFit/>
          </a:bodyPr>
          <a:lstStyle/>
          <a:p>
            <a:r>
              <a:rPr lang="it-IT" sz="600" b="1" kern="1200" dirty="0">
                <a:solidFill>
                  <a:schemeClr val="tx1"/>
                </a:solidFill>
                <a:latin typeface="+mj-lt"/>
                <a:ea typeface="+mn-ea"/>
                <a:cs typeface="+mn-cs"/>
              </a:rPr>
              <a:t>RGB </a:t>
            </a:r>
            <a:r>
              <a:rPr lang="it-IT" sz="600" b="0" kern="1200" dirty="0">
                <a:solidFill>
                  <a:schemeClr val="tx1"/>
                </a:solidFill>
                <a:latin typeface="+mj-lt"/>
                <a:ea typeface="+mn-ea"/>
                <a:cs typeface="+mn-cs"/>
              </a:rPr>
              <a:t>21/31/108</a:t>
            </a:r>
          </a:p>
          <a:p>
            <a:r>
              <a:rPr lang="it-IT" sz="600" b="1" kern="1200" dirty="0">
                <a:solidFill>
                  <a:schemeClr val="tx1"/>
                </a:solidFill>
                <a:latin typeface="+mj-lt"/>
                <a:ea typeface="+mn-ea"/>
                <a:cs typeface="+mn-cs"/>
              </a:rPr>
              <a:t>Hex </a:t>
            </a:r>
            <a:r>
              <a:rPr lang="it-IT" sz="600" b="0" kern="1200" dirty="0">
                <a:solidFill>
                  <a:schemeClr val="tx1"/>
                </a:solidFill>
                <a:latin typeface="+mj-lt"/>
                <a:ea typeface="+mn-ea"/>
                <a:cs typeface="+mn-cs"/>
              </a:rPr>
              <a:t>#1a1f6c</a:t>
            </a:r>
            <a:endParaRPr lang="es-ES" sz="600" b="0" dirty="0">
              <a:solidFill>
                <a:schemeClr val="tx1"/>
              </a:solidFill>
              <a:latin typeface="+mj-lt"/>
            </a:endParaRPr>
          </a:p>
        </p:txBody>
      </p:sp>
      <p:sp>
        <p:nvSpPr>
          <p:cNvPr id="32" name="Rectángulo 31">
            <a:extLst>
              <a:ext uri="{FF2B5EF4-FFF2-40B4-BE49-F238E27FC236}">
                <a16:creationId xmlns:a16="http://schemas.microsoft.com/office/drawing/2014/main" id="{DD96DE6F-6FA5-505C-D52B-15E4B25A1C95}"/>
              </a:ext>
            </a:extLst>
          </p:cNvPr>
          <p:cNvSpPr/>
          <p:nvPr userDrawn="1"/>
        </p:nvSpPr>
        <p:spPr>
          <a:xfrm>
            <a:off x="12380315" y="5462167"/>
            <a:ext cx="986167" cy="246221"/>
          </a:xfrm>
          <a:prstGeom prst="rect">
            <a:avLst/>
          </a:prstGeom>
        </p:spPr>
        <p:txBody>
          <a:bodyPr wrap="none">
            <a:spAutoFit/>
          </a:bodyPr>
          <a:lstStyle/>
          <a:p>
            <a:r>
              <a:rPr lang="es-ES" sz="1000" b="1" kern="1200" dirty="0">
                <a:solidFill>
                  <a:schemeClr val="tx1"/>
                </a:solidFill>
                <a:latin typeface="+mj-lt"/>
                <a:ea typeface="+mn-ea"/>
                <a:cs typeface="+mn-cs"/>
              </a:rPr>
              <a:t>Secundarios </a:t>
            </a:r>
            <a:endParaRPr lang="es-ES" sz="1000" b="1" dirty="0">
              <a:solidFill>
                <a:schemeClr val="tx1"/>
              </a:solidFill>
              <a:latin typeface="+mj-lt"/>
            </a:endParaRPr>
          </a:p>
        </p:txBody>
      </p:sp>
      <p:sp>
        <p:nvSpPr>
          <p:cNvPr id="33" name="Rectángulo 32">
            <a:extLst>
              <a:ext uri="{FF2B5EF4-FFF2-40B4-BE49-F238E27FC236}">
                <a16:creationId xmlns:a16="http://schemas.microsoft.com/office/drawing/2014/main" id="{9CBB6FB1-1B7A-BCF0-07DD-D51D66D60677}"/>
              </a:ext>
            </a:extLst>
          </p:cNvPr>
          <p:cNvSpPr/>
          <p:nvPr userDrawn="1"/>
        </p:nvSpPr>
        <p:spPr>
          <a:xfrm>
            <a:off x="12484100" y="5811293"/>
            <a:ext cx="342900" cy="3429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1DD6A401-DF17-FF88-F39D-C4B744811B5D}"/>
              </a:ext>
            </a:extLst>
          </p:cNvPr>
          <p:cNvSpPr/>
          <p:nvPr userDrawn="1"/>
        </p:nvSpPr>
        <p:spPr>
          <a:xfrm>
            <a:off x="12380315" y="6213997"/>
            <a:ext cx="764953" cy="276999"/>
          </a:xfrm>
          <a:prstGeom prst="rect">
            <a:avLst/>
          </a:prstGeom>
        </p:spPr>
        <p:txBody>
          <a:bodyPr wrap="none">
            <a:spAutoFit/>
          </a:bodyPr>
          <a:lstStyle/>
          <a:p>
            <a:r>
              <a:rPr lang="es-ES" sz="600" b="1" kern="1200" dirty="0">
                <a:solidFill>
                  <a:schemeClr val="tx1"/>
                </a:solidFill>
                <a:latin typeface="+mj-lt"/>
                <a:ea typeface="+mn-ea"/>
                <a:cs typeface="+mn-cs"/>
              </a:rPr>
              <a:t>RGB </a:t>
            </a:r>
            <a:r>
              <a:rPr lang="es-ES" sz="600" b="0" kern="1200" dirty="0">
                <a:solidFill>
                  <a:schemeClr val="tx1"/>
                </a:solidFill>
                <a:latin typeface="+mj-lt"/>
                <a:ea typeface="+mn-ea"/>
                <a:cs typeface="+mn-cs"/>
              </a:rPr>
              <a:t>65/192/240</a:t>
            </a:r>
          </a:p>
          <a:p>
            <a:r>
              <a:rPr lang="es-ES" sz="600" b="1" kern="1200" dirty="0" err="1">
                <a:solidFill>
                  <a:schemeClr val="tx1"/>
                </a:solidFill>
                <a:latin typeface="+mj-lt"/>
                <a:ea typeface="+mn-ea"/>
                <a:cs typeface="+mn-cs"/>
              </a:rPr>
              <a:t>Hex</a:t>
            </a:r>
            <a:r>
              <a:rPr lang="es-ES" sz="600" b="1" kern="1200" dirty="0">
                <a:solidFill>
                  <a:schemeClr val="tx1"/>
                </a:solidFill>
                <a:latin typeface="+mj-lt"/>
                <a:ea typeface="+mn-ea"/>
                <a:cs typeface="+mn-cs"/>
              </a:rPr>
              <a:t> </a:t>
            </a:r>
            <a:r>
              <a:rPr lang="es-ES" sz="600" b="0" kern="1200" dirty="0">
                <a:solidFill>
                  <a:schemeClr val="tx1"/>
                </a:solidFill>
                <a:latin typeface="+mj-lt"/>
                <a:ea typeface="+mn-ea"/>
                <a:cs typeface="+mn-cs"/>
              </a:rPr>
              <a:t>#41C0F0</a:t>
            </a:r>
            <a:endParaRPr lang="es-ES" sz="600" b="0" dirty="0">
              <a:solidFill>
                <a:schemeClr val="tx1"/>
              </a:solidFill>
              <a:latin typeface="+mj-lt"/>
            </a:endParaRPr>
          </a:p>
        </p:txBody>
      </p:sp>
      <p:cxnSp>
        <p:nvCxnSpPr>
          <p:cNvPr id="35" name="Conector recto 34">
            <a:extLst>
              <a:ext uri="{FF2B5EF4-FFF2-40B4-BE49-F238E27FC236}">
                <a16:creationId xmlns:a16="http://schemas.microsoft.com/office/drawing/2014/main" id="{3E83368C-04ED-B9A7-7930-429B7519157A}"/>
              </a:ext>
            </a:extLst>
          </p:cNvPr>
          <p:cNvCxnSpPr/>
          <p:nvPr userDrawn="1"/>
        </p:nvCxnSpPr>
        <p:spPr>
          <a:xfrm>
            <a:off x="13215941" y="5811293"/>
            <a:ext cx="0" cy="82391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835B0475-6C93-630D-2D54-62F6BCDE0185}"/>
              </a:ext>
            </a:extLst>
          </p:cNvPr>
          <p:cNvSpPr/>
          <p:nvPr userDrawn="1"/>
        </p:nvSpPr>
        <p:spPr>
          <a:xfrm>
            <a:off x="13400585" y="5811293"/>
            <a:ext cx="342900" cy="3429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746A5D53-C0E5-778E-9A1C-8CA8D2AB303C}"/>
              </a:ext>
            </a:extLst>
          </p:cNvPr>
          <p:cNvSpPr/>
          <p:nvPr userDrawn="1"/>
        </p:nvSpPr>
        <p:spPr>
          <a:xfrm>
            <a:off x="13296800" y="6213997"/>
            <a:ext cx="808235" cy="276999"/>
          </a:xfrm>
          <a:prstGeom prst="rect">
            <a:avLst/>
          </a:prstGeom>
        </p:spPr>
        <p:txBody>
          <a:bodyPr wrap="none">
            <a:spAutoFit/>
          </a:bodyPr>
          <a:lstStyle/>
          <a:p>
            <a:r>
              <a:rPr lang="it-IT" sz="600" b="1" kern="1200" dirty="0">
                <a:solidFill>
                  <a:schemeClr val="tx1"/>
                </a:solidFill>
                <a:latin typeface="+mj-lt"/>
                <a:ea typeface="+mn-ea"/>
                <a:cs typeface="+mn-cs"/>
              </a:rPr>
              <a:t>RGB </a:t>
            </a:r>
            <a:r>
              <a:rPr lang="it-IT" sz="600" b="0" kern="1200" dirty="0">
                <a:solidFill>
                  <a:schemeClr val="tx1"/>
                </a:solidFill>
                <a:latin typeface="+mj-lt"/>
                <a:ea typeface="+mn-ea"/>
                <a:cs typeface="+mn-cs"/>
              </a:rPr>
              <a:t>113/194/173</a:t>
            </a:r>
          </a:p>
          <a:p>
            <a:r>
              <a:rPr lang="it-IT" sz="600" b="1" kern="1200" dirty="0">
                <a:solidFill>
                  <a:schemeClr val="tx1"/>
                </a:solidFill>
                <a:latin typeface="+mj-lt"/>
                <a:ea typeface="+mn-ea"/>
                <a:cs typeface="+mn-cs"/>
              </a:rPr>
              <a:t>Hex </a:t>
            </a:r>
            <a:r>
              <a:rPr lang="it-IT" sz="600" b="0" kern="1200" dirty="0">
                <a:solidFill>
                  <a:schemeClr val="tx1"/>
                </a:solidFill>
                <a:latin typeface="+mj-lt"/>
                <a:ea typeface="+mn-ea"/>
                <a:cs typeface="+mn-cs"/>
              </a:rPr>
              <a:t>#71C2AD</a:t>
            </a:r>
            <a:endParaRPr lang="es-ES" sz="600" b="0" dirty="0">
              <a:solidFill>
                <a:schemeClr val="tx1"/>
              </a:solidFill>
              <a:latin typeface="+mj-lt"/>
            </a:endParaRPr>
          </a:p>
        </p:txBody>
      </p:sp>
      <p:cxnSp>
        <p:nvCxnSpPr>
          <p:cNvPr id="38" name="Conector recto 37">
            <a:extLst>
              <a:ext uri="{FF2B5EF4-FFF2-40B4-BE49-F238E27FC236}">
                <a16:creationId xmlns:a16="http://schemas.microsoft.com/office/drawing/2014/main" id="{9030B1EE-3417-A8F5-99F5-4C53E52EB9DC}"/>
              </a:ext>
            </a:extLst>
          </p:cNvPr>
          <p:cNvCxnSpPr/>
          <p:nvPr userDrawn="1"/>
        </p:nvCxnSpPr>
        <p:spPr>
          <a:xfrm>
            <a:off x="14160896" y="5811293"/>
            <a:ext cx="0" cy="823912"/>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456015C-97E4-504B-B47D-6A62F91964A6}"/>
              </a:ext>
            </a:extLst>
          </p:cNvPr>
          <p:cNvSpPr/>
          <p:nvPr userDrawn="1"/>
        </p:nvSpPr>
        <p:spPr>
          <a:xfrm>
            <a:off x="14345540" y="5811293"/>
            <a:ext cx="342900" cy="3429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E93B20CC-0224-79CC-2CF4-F73CF315656F}"/>
              </a:ext>
            </a:extLst>
          </p:cNvPr>
          <p:cNvSpPr/>
          <p:nvPr userDrawn="1"/>
        </p:nvSpPr>
        <p:spPr>
          <a:xfrm>
            <a:off x="14241755" y="6213997"/>
            <a:ext cx="764953" cy="276999"/>
          </a:xfrm>
          <a:prstGeom prst="rect">
            <a:avLst/>
          </a:prstGeom>
        </p:spPr>
        <p:txBody>
          <a:bodyPr wrap="none">
            <a:spAutoFit/>
          </a:bodyPr>
          <a:lstStyle/>
          <a:p>
            <a:r>
              <a:rPr lang="it-IT" sz="600" b="1" kern="1200" dirty="0">
                <a:solidFill>
                  <a:schemeClr val="tx1"/>
                </a:solidFill>
                <a:latin typeface="+mj-lt"/>
                <a:ea typeface="+mn-ea"/>
                <a:cs typeface="+mn-cs"/>
              </a:rPr>
              <a:t>RGB </a:t>
            </a:r>
            <a:r>
              <a:rPr lang="it-IT" sz="600" b="0" kern="1200" dirty="0">
                <a:solidFill>
                  <a:schemeClr val="tx1"/>
                </a:solidFill>
                <a:latin typeface="+mj-lt"/>
                <a:ea typeface="+mn-ea"/>
                <a:cs typeface="+mn-cs"/>
              </a:rPr>
              <a:t>53/133/198</a:t>
            </a:r>
          </a:p>
          <a:p>
            <a:r>
              <a:rPr lang="it-IT" sz="600" b="1" kern="1200" dirty="0">
                <a:solidFill>
                  <a:schemeClr val="tx1"/>
                </a:solidFill>
                <a:latin typeface="+mj-lt"/>
                <a:ea typeface="+mn-ea"/>
                <a:cs typeface="+mn-cs"/>
              </a:rPr>
              <a:t>Hex </a:t>
            </a:r>
            <a:r>
              <a:rPr lang="it-IT" sz="600" b="0" kern="1200" dirty="0">
                <a:solidFill>
                  <a:schemeClr val="tx1"/>
                </a:solidFill>
                <a:latin typeface="+mj-lt"/>
                <a:ea typeface="+mn-ea"/>
                <a:cs typeface="+mn-cs"/>
              </a:rPr>
              <a:t>#3585C6</a:t>
            </a:r>
            <a:endParaRPr lang="es-ES" sz="600" b="0" dirty="0">
              <a:solidFill>
                <a:schemeClr val="tx1"/>
              </a:solidFill>
              <a:latin typeface="+mj-lt"/>
            </a:endParaRPr>
          </a:p>
        </p:txBody>
      </p:sp>
      <p:cxnSp>
        <p:nvCxnSpPr>
          <p:cNvPr id="42" name="Conector recto 41">
            <a:extLst>
              <a:ext uri="{FF2B5EF4-FFF2-40B4-BE49-F238E27FC236}">
                <a16:creationId xmlns:a16="http://schemas.microsoft.com/office/drawing/2014/main" id="{CE6B047C-F148-F96B-E419-987FE9DA203D}"/>
              </a:ext>
            </a:extLst>
          </p:cNvPr>
          <p:cNvCxnSpPr/>
          <p:nvPr userDrawn="1"/>
        </p:nvCxnSpPr>
        <p:spPr>
          <a:xfrm>
            <a:off x="12465050" y="3365500"/>
            <a:ext cx="3009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 name="Imagen 5" descr="Logotipo&#10;&#10;Descripción generada automáticamente">
            <a:extLst>
              <a:ext uri="{FF2B5EF4-FFF2-40B4-BE49-F238E27FC236}">
                <a16:creationId xmlns:a16="http://schemas.microsoft.com/office/drawing/2014/main" id="{12EAD876-A198-633C-8030-F01D6D1A5E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58813" y="404813"/>
            <a:ext cx="1253331" cy="230379"/>
          </a:xfrm>
          <a:prstGeom prst="rect">
            <a:avLst/>
          </a:prstGeom>
        </p:spPr>
      </p:pic>
    </p:spTree>
    <p:extLst>
      <p:ext uri="{BB962C8B-B14F-4D97-AF65-F5344CB8AC3E}">
        <p14:creationId xmlns:p14="http://schemas.microsoft.com/office/powerpoint/2010/main" val="9871670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62" r:id="rId5"/>
    <p:sldLayoutId id="2147483661" r:id="rId6"/>
    <p:sldLayoutId id="2147483654" r:id="rId7"/>
    <p:sldLayoutId id="2147483663" r:id="rId8"/>
    <p:sldLayoutId id="2147483652" r:id="rId9"/>
    <p:sldLayoutId id="2147483664" r:id="rId10"/>
    <p:sldLayoutId id="2147483655" r:id="rId11"/>
    <p:sldLayoutId id="2147483670"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15" userDrawn="1">
          <p15:clr>
            <a:srgbClr val="F26B43"/>
          </p15:clr>
        </p15:guide>
        <p15:guide id="4" pos="7265" userDrawn="1">
          <p15:clr>
            <a:srgbClr val="F26B43"/>
          </p15:clr>
        </p15:guide>
        <p15:guide id="5" orient="horz" pos="255"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jpe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DDA3D-3220-ACDA-1F03-1AD7D27826C8}"/>
              </a:ext>
            </a:extLst>
          </p:cNvPr>
          <p:cNvSpPr>
            <a:spLocks noGrp="1"/>
          </p:cNvSpPr>
          <p:nvPr>
            <p:ph type="title"/>
          </p:nvPr>
        </p:nvSpPr>
        <p:spPr>
          <a:xfrm>
            <a:off x="1881187" y="2513965"/>
            <a:ext cx="7333833" cy="915035"/>
          </a:xfrm>
        </p:spPr>
        <p:txBody>
          <a:bodyPr>
            <a:normAutofit fontScale="90000"/>
          </a:bodyPr>
          <a:lstStyle/>
          <a:p>
            <a:r>
              <a:rPr lang="es-ES" dirty="0"/>
              <a:t>G-174. Programación de Servidores Web	</a:t>
            </a:r>
            <a:br>
              <a:rPr lang="es-ES" dirty="0"/>
            </a:br>
            <a:br>
              <a:rPr lang="es-ES" dirty="0"/>
            </a:br>
            <a:r>
              <a:rPr lang="es-ES" dirty="0"/>
              <a:t>Tema 1:  Introducción a la Programación de Servidores Web</a:t>
            </a:r>
          </a:p>
        </p:txBody>
      </p:sp>
      <p:sp>
        <p:nvSpPr>
          <p:cNvPr id="3" name="Marcador de texto 2">
            <a:extLst>
              <a:ext uri="{FF2B5EF4-FFF2-40B4-BE49-F238E27FC236}">
                <a16:creationId xmlns:a16="http://schemas.microsoft.com/office/drawing/2014/main" id="{9AB63B8F-AB4D-7256-92F8-568A79E9BCB3}"/>
              </a:ext>
            </a:extLst>
          </p:cNvPr>
          <p:cNvSpPr>
            <a:spLocks noGrp="1"/>
          </p:cNvSpPr>
          <p:nvPr>
            <p:ph type="body" sz="quarter" idx="10"/>
          </p:nvPr>
        </p:nvSpPr>
        <p:spPr>
          <a:xfrm>
            <a:off x="1881188" y="4399048"/>
            <a:ext cx="6721274" cy="785495"/>
          </a:xfrm>
        </p:spPr>
        <p:txBody>
          <a:bodyPr/>
          <a:lstStyle/>
          <a:p>
            <a:r>
              <a:rPr lang="es-ES" dirty="0"/>
              <a:t>Por Andres Gorostidi -  Andres.Gorostidi@cunef.edu</a:t>
            </a:r>
          </a:p>
        </p:txBody>
      </p:sp>
    </p:spTree>
    <p:extLst>
      <p:ext uri="{BB962C8B-B14F-4D97-AF65-F5344CB8AC3E}">
        <p14:creationId xmlns:p14="http://schemas.microsoft.com/office/powerpoint/2010/main" val="1397117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Box 25"/>
          <p:cNvSpPr/>
          <p:nvPr/>
        </p:nvSpPr>
        <p:spPr>
          <a:xfrm>
            <a:off x="884356" y="2411550"/>
            <a:ext cx="4694640" cy="345447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7" dirty="0">
                <a:solidFill>
                  <a:srgbClr val="000000"/>
                </a:solidFill>
                <a:ea typeface="Poppins"/>
              </a:rPr>
              <a:t>El </a:t>
            </a:r>
            <a:r>
              <a:rPr lang="en-US" sz="1900" spc="-67" dirty="0" err="1">
                <a:solidFill>
                  <a:srgbClr val="000000"/>
                </a:solidFill>
                <a:ea typeface="Poppins"/>
              </a:rPr>
              <a:t>proceso</a:t>
            </a:r>
            <a:r>
              <a:rPr lang="en-US" sz="1900" spc="-67" dirty="0">
                <a:solidFill>
                  <a:srgbClr val="000000"/>
                </a:solidFill>
                <a:ea typeface="Poppins"/>
              </a:rPr>
              <a:t> </a:t>
            </a:r>
            <a:r>
              <a:rPr lang="en-US" sz="1900" spc="-67" dirty="0" err="1">
                <a:solidFill>
                  <a:srgbClr val="000000"/>
                </a:solidFill>
                <a:ea typeface="Poppins"/>
              </a:rPr>
              <a:t>consiste</a:t>
            </a:r>
            <a:r>
              <a:rPr lang="en-US" sz="1900" spc="-67" dirty="0">
                <a:solidFill>
                  <a:srgbClr val="000000"/>
                </a:solidFill>
                <a:ea typeface="Poppins"/>
              </a:rPr>
              <a:t> </a:t>
            </a:r>
            <a:r>
              <a:rPr lang="en-US" sz="1900" spc="-67" dirty="0" err="1">
                <a:solidFill>
                  <a:srgbClr val="000000"/>
                </a:solidFill>
                <a:ea typeface="Poppins"/>
              </a:rPr>
              <a:t>en</a:t>
            </a:r>
            <a:r>
              <a:rPr lang="en-US" sz="1900" spc="-67" dirty="0">
                <a:solidFill>
                  <a:srgbClr val="000000"/>
                </a:solidFill>
                <a:ea typeface="Poppins"/>
              </a:rPr>
              <a:t> que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4AAD"/>
                </a:solidFill>
                <a:ea typeface="Poppins Bold"/>
              </a:rPr>
              <a:t>cliente</a:t>
            </a:r>
            <a:r>
              <a:rPr lang="en-US" sz="1900" spc="-67" dirty="0">
                <a:solidFill>
                  <a:srgbClr val="004AAD"/>
                </a:solidFill>
                <a:ea typeface="Poppins"/>
              </a:rPr>
              <a:t> </a:t>
            </a:r>
            <a:r>
              <a:rPr lang="en-US" sz="1900" spc="-67" dirty="0" err="1">
                <a:solidFill>
                  <a:srgbClr val="000000"/>
                </a:solidFill>
                <a:ea typeface="Poppins"/>
              </a:rPr>
              <a:t>envía</a:t>
            </a:r>
            <a:r>
              <a:rPr lang="en-US" sz="1900" spc="-67" dirty="0">
                <a:solidFill>
                  <a:srgbClr val="000000"/>
                </a:solidFill>
                <a:ea typeface="Poppins"/>
              </a:rPr>
              <a:t> un </a:t>
            </a:r>
            <a:r>
              <a:rPr lang="en-US" sz="1900" spc="-67" dirty="0" err="1">
                <a:solidFill>
                  <a:srgbClr val="000000"/>
                </a:solidFill>
                <a:ea typeface="Poppins"/>
              </a:rPr>
              <a:t>mensaje</a:t>
            </a:r>
            <a:r>
              <a:rPr lang="en-US" sz="1900" spc="-67" dirty="0">
                <a:solidFill>
                  <a:srgbClr val="000000"/>
                </a:solidFill>
                <a:ea typeface="Poppins"/>
              </a:rPr>
              <a:t> al </a:t>
            </a:r>
            <a:r>
              <a:rPr lang="en-US" sz="1900" spc="-67" dirty="0" err="1">
                <a:solidFill>
                  <a:srgbClr val="004AAD"/>
                </a:solidFill>
                <a:ea typeface="Poppins Bold"/>
              </a:rPr>
              <a:t>servidor</a:t>
            </a:r>
            <a:r>
              <a:rPr lang="en-US" sz="1900" spc="-67" dirty="0">
                <a:solidFill>
                  <a:srgbClr val="000000"/>
                </a:solidFill>
                <a:ea typeface="Poppins"/>
              </a:rPr>
              <a:t> a </a:t>
            </a:r>
            <a:r>
              <a:rPr lang="en-US" sz="1900" spc="-67" dirty="0" err="1">
                <a:solidFill>
                  <a:srgbClr val="000000"/>
                </a:solidFill>
                <a:ea typeface="Poppins"/>
              </a:rPr>
              <a:t>través</a:t>
            </a:r>
            <a:r>
              <a:rPr lang="en-US" sz="1900" spc="-67" dirty="0">
                <a:solidFill>
                  <a:srgbClr val="000000"/>
                </a:solidFill>
                <a:ea typeface="Poppins"/>
              </a:rPr>
              <a:t> de la red, </a:t>
            </a:r>
            <a:r>
              <a:rPr lang="en-US" sz="1900" spc="-67" dirty="0" err="1">
                <a:solidFill>
                  <a:srgbClr val="000000"/>
                </a:solidFill>
                <a:ea typeface="Poppins"/>
              </a:rPr>
              <a:t>esto</a:t>
            </a:r>
            <a:r>
              <a:rPr lang="en-US" sz="1900" spc="-67" dirty="0">
                <a:solidFill>
                  <a:srgbClr val="000000"/>
                </a:solidFill>
                <a:ea typeface="Poppins"/>
              </a:rPr>
              <a:t> </a:t>
            </a:r>
            <a:r>
              <a:rPr lang="en-US" sz="1900" spc="-67" dirty="0" err="1">
                <a:solidFill>
                  <a:srgbClr val="000000"/>
                </a:solidFill>
                <a:ea typeface="Poppins"/>
              </a:rPr>
              <a:t>mediante</a:t>
            </a:r>
            <a:r>
              <a:rPr lang="en-US" sz="1900" spc="-67" dirty="0">
                <a:solidFill>
                  <a:srgbClr val="000000"/>
                </a:solidFill>
                <a:ea typeface="Poppins"/>
              </a:rPr>
              <a:t> un </a:t>
            </a:r>
            <a:r>
              <a:rPr lang="en-US" sz="1900" spc="-67" dirty="0" err="1">
                <a:solidFill>
                  <a:srgbClr val="004AAD"/>
                </a:solidFill>
                <a:ea typeface="Poppins Bold"/>
              </a:rPr>
              <a:t>protocolo</a:t>
            </a:r>
            <a:r>
              <a:rPr lang="en-US" sz="1900" spc="-67" dirty="0">
                <a:solidFill>
                  <a:srgbClr val="004AAD"/>
                </a:solidFill>
                <a:ea typeface="Poppins Bold"/>
              </a:rPr>
              <a:t> de </a:t>
            </a:r>
            <a:r>
              <a:rPr lang="en-US" sz="1900" spc="-67" dirty="0" err="1">
                <a:solidFill>
                  <a:srgbClr val="004AAD"/>
                </a:solidFill>
                <a:ea typeface="Poppins Bold"/>
              </a:rPr>
              <a:t>comunicación</a:t>
            </a:r>
            <a:r>
              <a:rPr lang="en-US" sz="1900" spc="-67" dirty="0">
                <a:solidFill>
                  <a:srgbClr val="000000"/>
                </a:solidFill>
                <a:ea typeface="Poppins"/>
              </a:rPr>
              <a:t>. El </a:t>
            </a:r>
            <a:r>
              <a:rPr lang="en-US" sz="1900" spc="-67" dirty="0" err="1">
                <a:solidFill>
                  <a:srgbClr val="004AAD"/>
                </a:solidFill>
                <a:ea typeface="Poppins Bold"/>
              </a:rPr>
              <a:t>cliente</a:t>
            </a:r>
            <a:r>
              <a:rPr lang="en-US" sz="1900" spc="-67" dirty="0">
                <a:solidFill>
                  <a:srgbClr val="000000"/>
                </a:solidFill>
                <a:ea typeface="Poppins Bold"/>
              </a:rPr>
              <a:t> </a:t>
            </a:r>
            <a:r>
              <a:rPr lang="en-US" sz="1900" spc="-67" dirty="0" err="1">
                <a:solidFill>
                  <a:srgbClr val="000000"/>
                </a:solidFill>
                <a:ea typeface="Poppins"/>
              </a:rPr>
              <a:t>espera</a:t>
            </a:r>
            <a:r>
              <a:rPr lang="en-US" sz="1900" spc="-67" dirty="0">
                <a:solidFill>
                  <a:srgbClr val="000000"/>
                </a:solidFill>
                <a:ea typeface="Poppins"/>
              </a:rPr>
              <a:t> un </a:t>
            </a:r>
            <a:r>
              <a:rPr lang="en-US" sz="1900" spc="-67" dirty="0" err="1">
                <a:solidFill>
                  <a:srgbClr val="000000"/>
                </a:solidFill>
                <a:ea typeface="Poppins"/>
              </a:rPr>
              <a:t>mensaje</a:t>
            </a:r>
            <a:r>
              <a:rPr lang="en-US" sz="1900" spc="-67" dirty="0">
                <a:solidFill>
                  <a:srgbClr val="000000"/>
                </a:solidFill>
                <a:ea typeface="Poppins"/>
              </a:rPr>
              <a:t> de </a:t>
            </a:r>
            <a:r>
              <a:rPr lang="en-US" sz="1900" spc="-67" dirty="0" err="1">
                <a:solidFill>
                  <a:srgbClr val="000000"/>
                </a:solidFill>
                <a:ea typeface="Poppins"/>
              </a:rPr>
              <a:t>respuesta</a:t>
            </a:r>
            <a:r>
              <a:rPr lang="en-US" sz="1900" spc="-67" dirty="0">
                <a:solidFill>
                  <a:srgbClr val="000000"/>
                </a:solidFill>
                <a:ea typeface="Poppins"/>
              </a:rPr>
              <a:t>.</a:t>
            </a:r>
          </a:p>
          <a:p>
            <a:pPr algn="just">
              <a:lnSpc>
                <a:spcPct val="150000"/>
              </a:lnSpc>
            </a:pPr>
            <a:endParaRPr lang="en-US" sz="1900" spc="-1" dirty="0"/>
          </a:p>
          <a:p>
            <a:pPr algn="just">
              <a:lnSpc>
                <a:spcPct val="150000"/>
              </a:lnSpc>
            </a:pPr>
            <a:r>
              <a:rPr lang="en-US" sz="1900" spc="-67" dirty="0" err="1">
                <a:solidFill>
                  <a:srgbClr val="000000"/>
                </a:solidFill>
                <a:ea typeface="Poppins"/>
              </a:rPr>
              <a:t>Cuando</a:t>
            </a:r>
            <a:r>
              <a:rPr lang="en-US" sz="1900" spc="-67" dirty="0">
                <a:solidFill>
                  <a:srgbClr val="000000"/>
                </a:solidFill>
                <a:ea typeface="Poppins"/>
              </a:rPr>
              <a:t> </a:t>
            </a:r>
            <a:r>
              <a:rPr lang="en-US" sz="1900" spc="-67" dirty="0" err="1">
                <a:solidFill>
                  <a:srgbClr val="000000"/>
                </a:solidFill>
                <a:ea typeface="Poppins"/>
              </a:rPr>
              <a:t>el</a:t>
            </a:r>
            <a:r>
              <a:rPr lang="en-US" sz="1900" spc="-67" dirty="0">
                <a:solidFill>
                  <a:srgbClr val="000000"/>
                </a:solidFill>
                <a:ea typeface="Poppins"/>
              </a:rPr>
              <a:t> </a:t>
            </a:r>
            <a:r>
              <a:rPr lang="en-US" sz="1900" spc="-67" dirty="0">
                <a:solidFill>
                  <a:srgbClr val="004AAD"/>
                </a:solidFill>
                <a:ea typeface="Poppins Bold"/>
              </a:rPr>
              <a:t> </a:t>
            </a:r>
            <a:r>
              <a:rPr lang="en-US" sz="1900" spc="-67" dirty="0" err="1">
                <a:solidFill>
                  <a:srgbClr val="004AAD"/>
                </a:solidFill>
                <a:ea typeface="Poppins Bold"/>
              </a:rPr>
              <a:t>servidor</a:t>
            </a:r>
            <a:r>
              <a:rPr lang="en-US" sz="1900" spc="-67" dirty="0">
                <a:solidFill>
                  <a:srgbClr val="004AAD"/>
                </a:solidFill>
                <a:ea typeface="Poppins Bold"/>
              </a:rPr>
              <a:t> </a:t>
            </a:r>
            <a:r>
              <a:rPr lang="en-US" sz="1900" spc="-67" dirty="0" err="1">
                <a:solidFill>
                  <a:srgbClr val="000000"/>
                </a:solidFill>
                <a:ea typeface="Poppins"/>
              </a:rPr>
              <a:t>recibe</a:t>
            </a:r>
            <a:r>
              <a:rPr lang="en-US" sz="1900" spc="-67" dirty="0">
                <a:solidFill>
                  <a:srgbClr val="000000"/>
                </a:solidFill>
                <a:ea typeface="Poppins"/>
              </a:rPr>
              <a:t> la </a:t>
            </a:r>
            <a:r>
              <a:rPr lang="en-US" sz="1900" spc="-67" dirty="0" err="1">
                <a:solidFill>
                  <a:srgbClr val="000000"/>
                </a:solidFill>
                <a:ea typeface="Poppins"/>
              </a:rPr>
              <a:t>petición</a:t>
            </a:r>
            <a:r>
              <a:rPr lang="en-US" sz="1900" spc="-67" dirty="0">
                <a:solidFill>
                  <a:srgbClr val="000000"/>
                </a:solidFill>
                <a:ea typeface="Poppins"/>
              </a:rPr>
              <a:t>, </a:t>
            </a:r>
            <a:r>
              <a:rPr lang="en-US" sz="1900" spc="-67" dirty="0" err="1">
                <a:solidFill>
                  <a:srgbClr val="000000"/>
                </a:solidFill>
                <a:ea typeface="Poppins"/>
              </a:rPr>
              <a:t>realiza</a:t>
            </a:r>
            <a:r>
              <a:rPr lang="en-US" sz="1900" spc="-67" dirty="0">
                <a:solidFill>
                  <a:srgbClr val="000000"/>
                </a:solidFill>
                <a:ea typeface="Poppins"/>
              </a:rPr>
              <a:t>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trabajo</a:t>
            </a:r>
            <a:r>
              <a:rPr lang="en-US" sz="1900" spc="-67" dirty="0">
                <a:solidFill>
                  <a:srgbClr val="000000"/>
                </a:solidFill>
                <a:ea typeface="Poppins"/>
              </a:rPr>
              <a:t> </a:t>
            </a:r>
            <a:r>
              <a:rPr lang="en-US" sz="1900" spc="-67" dirty="0" err="1">
                <a:solidFill>
                  <a:srgbClr val="000000"/>
                </a:solidFill>
                <a:ea typeface="Poppins"/>
              </a:rPr>
              <a:t>solicitado</a:t>
            </a:r>
            <a:r>
              <a:rPr lang="en-US" sz="1900" spc="-67" dirty="0">
                <a:solidFill>
                  <a:srgbClr val="000000"/>
                </a:solidFill>
                <a:ea typeface="Poppins"/>
              </a:rPr>
              <a:t> o </a:t>
            </a:r>
            <a:r>
              <a:rPr lang="en-US" sz="1900" spc="-67" dirty="0" err="1">
                <a:solidFill>
                  <a:srgbClr val="000000"/>
                </a:solidFill>
                <a:ea typeface="Poppins"/>
              </a:rPr>
              <a:t>busca</a:t>
            </a:r>
            <a:r>
              <a:rPr lang="en-US" sz="1900" spc="-67" dirty="0">
                <a:solidFill>
                  <a:srgbClr val="000000"/>
                </a:solidFill>
                <a:ea typeface="Poppins"/>
              </a:rPr>
              <a:t> </a:t>
            </a:r>
            <a:r>
              <a:rPr lang="en-US" sz="1900" spc="-67" dirty="0" err="1">
                <a:solidFill>
                  <a:srgbClr val="000000"/>
                </a:solidFill>
                <a:ea typeface="Poppins"/>
              </a:rPr>
              <a:t>los</a:t>
            </a:r>
            <a:r>
              <a:rPr lang="en-US" sz="1900" spc="-67" dirty="0">
                <a:solidFill>
                  <a:srgbClr val="000000"/>
                </a:solidFill>
                <a:ea typeface="Poppins"/>
              </a:rPr>
              <a:t> </a:t>
            </a:r>
            <a:r>
              <a:rPr lang="en-US" sz="1900" spc="-67" dirty="0" err="1">
                <a:solidFill>
                  <a:srgbClr val="000000"/>
                </a:solidFill>
                <a:ea typeface="Poppins"/>
              </a:rPr>
              <a:t>datos</a:t>
            </a:r>
            <a:r>
              <a:rPr lang="en-US" sz="1900" spc="-67" dirty="0">
                <a:solidFill>
                  <a:srgbClr val="000000"/>
                </a:solidFill>
                <a:ea typeface="Poppins"/>
              </a:rPr>
              <a:t> </a:t>
            </a:r>
            <a:r>
              <a:rPr lang="en-US" sz="1900" spc="-67" dirty="0" err="1">
                <a:solidFill>
                  <a:srgbClr val="000000"/>
                </a:solidFill>
                <a:ea typeface="Poppins"/>
              </a:rPr>
              <a:t>solicitados</a:t>
            </a:r>
            <a:r>
              <a:rPr lang="en-US" sz="1900" spc="-67" dirty="0">
                <a:solidFill>
                  <a:srgbClr val="000000"/>
                </a:solidFill>
                <a:ea typeface="Poppins"/>
              </a:rPr>
              <a:t> y </a:t>
            </a:r>
            <a:r>
              <a:rPr lang="en-US" sz="1900" spc="-67" dirty="0" err="1">
                <a:solidFill>
                  <a:srgbClr val="000000"/>
                </a:solidFill>
                <a:ea typeface="Poppins"/>
              </a:rPr>
              <a:t>devuelve</a:t>
            </a:r>
            <a:r>
              <a:rPr lang="en-US" sz="1900" spc="-67" dirty="0">
                <a:solidFill>
                  <a:srgbClr val="000000"/>
                </a:solidFill>
                <a:ea typeface="Poppins"/>
              </a:rPr>
              <a:t> </a:t>
            </a:r>
            <a:r>
              <a:rPr lang="en-US" sz="1900" spc="-67" dirty="0" err="1">
                <a:solidFill>
                  <a:srgbClr val="000000"/>
                </a:solidFill>
                <a:ea typeface="Poppins"/>
              </a:rPr>
              <a:t>una</a:t>
            </a:r>
            <a:r>
              <a:rPr lang="en-US" sz="1900" spc="-67" dirty="0">
                <a:solidFill>
                  <a:srgbClr val="000000"/>
                </a:solidFill>
                <a:ea typeface="Poppins"/>
              </a:rPr>
              <a:t> </a:t>
            </a:r>
            <a:r>
              <a:rPr lang="en-US" sz="1900" spc="-67" dirty="0" err="1">
                <a:solidFill>
                  <a:srgbClr val="000000"/>
                </a:solidFill>
                <a:ea typeface="Poppins"/>
              </a:rPr>
              <a:t>respuesta</a:t>
            </a:r>
            <a:r>
              <a:rPr lang="en-US" sz="1900" spc="-67" dirty="0">
                <a:solidFill>
                  <a:srgbClr val="000000"/>
                </a:solidFill>
                <a:ea typeface="Poppins"/>
              </a:rPr>
              <a:t>.</a:t>
            </a:r>
            <a:endParaRPr lang="en-US" sz="1900" spc="-1" dirty="0"/>
          </a:p>
        </p:txBody>
      </p:sp>
      <p:grpSp>
        <p:nvGrpSpPr>
          <p:cNvPr id="2" name="Grupo 1">
            <a:extLst>
              <a:ext uri="{FF2B5EF4-FFF2-40B4-BE49-F238E27FC236}">
                <a16:creationId xmlns:a16="http://schemas.microsoft.com/office/drawing/2014/main" id="{3EB8113C-358C-6656-37BD-E64030FC61F7}"/>
              </a:ext>
            </a:extLst>
          </p:cNvPr>
          <p:cNvGrpSpPr/>
          <p:nvPr/>
        </p:nvGrpSpPr>
        <p:grpSpPr>
          <a:xfrm>
            <a:off x="5914800" y="2917666"/>
            <a:ext cx="5244000" cy="2047776"/>
            <a:chOff x="5577120" y="3217200"/>
            <a:chExt cx="5244000" cy="2047776"/>
          </a:xfrm>
        </p:grpSpPr>
        <p:sp>
          <p:nvSpPr>
            <p:cNvPr id="208" name="TextBox 19"/>
            <p:cNvSpPr/>
            <p:nvPr/>
          </p:nvSpPr>
          <p:spPr>
            <a:xfrm>
              <a:off x="5704560" y="4872240"/>
              <a:ext cx="1119120" cy="39273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262"/>
                </a:lnSpc>
              </a:pPr>
              <a:r>
                <a:rPr lang="en-US" sz="2333" spc="-141">
                  <a:solidFill>
                    <a:srgbClr val="004AAD"/>
                  </a:solidFill>
                  <a:latin typeface="Open Sans Bold"/>
                  <a:ea typeface="Open Sans Bold"/>
                </a:rPr>
                <a:t>CLIENTE</a:t>
              </a:r>
              <a:endParaRPr lang="en-US" sz="2333" spc="-1">
                <a:latin typeface="Arial"/>
              </a:endParaRPr>
            </a:p>
          </p:txBody>
        </p:sp>
        <p:sp>
          <p:nvSpPr>
            <p:cNvPr id="209" name="TextBox 20"/>
            <p:cNvSpPr/>
            <p:nvPr/>
          </p:nvSpPr>
          <p:spPr>
            <a:xfrm>
              <a:off x="9330240" y="4872240"/>
              <a:ext cx="1371120" cy="39273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262"/>
                </a:lnSpc>
              </a:pPr>
              <a:r>
                <a:rPr lang="en-US" sz="2333" spc="-141" dirty="0">
                  <a:solidFill>
                    <a:srgbClr val="004AAD"/>
                  </a:solidFill>
                  <a:latin typeface="Open Sans Bold"/>
                  <a:ea typeface="Open Sans Bold"/>
                </a:rPr>
                <a:t>SERVIDOR</a:t>
              </a:r>
              <a:endParaRPr lang="en-US" sz="2333" spc="-1" dirty="0">
                <a:latin typeface="Arial"/>
              </a:endParaRPr>
            </a:p>
          </p:txBody>
        </p:sp>
        <p:sp>
          <p:nvSpPr>
            <p:cNvPr id="210" name="TextBox 21"/>
            <p:cNvSpPr/>
            <p:nvPr/>
          </p:nvSpPr>
          <p:spPr>
            <a:xfrm>
              <a:off x="7439520" y="3395280"/>
              <a:ext cx="1073280" cy="39273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262"/>
                </a:lnSpc>
              </a:pPr>
              <a:r>
                <a:rPr lang="en-US" sz="2333" spc="-141">
                  <a:solidFill>
                    <a:srgbClr val="004AAD"/>
                  </a:solidFill>
                  <a:latin typeface="Open Sans Bold"/>
                  <a:ea typeface="Open Sans Bold"/>
                </a:rPr>
                <a:t>request</a:t>
              </a:r>
              <a:endParaRPr lang="en-US" sz="2333" spc="-1">
                <a:latin typeface="Arial"/>
              </a:endParaRPr>
            </a:p>
          </p:txBody>
        </p:sp>
        <p:sp>
          <p:nvSpPr>
            <p:cNvPr id="211" name="TextBox 22"/>
            <p:cNvSpPr/>
            <p:nvPr/>
          </p:nvSpPr>
          <p:spPr>
            <a:xfrm>
              <a:off x="7341600" y="4599600"/>
              <a:ext cx="1268640" cy="39273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262"/>
                </a:lnSpc>
              </a:pPr>
              <a:r>
                <a:rPr lang="en-US" sz="2333" spc="-141">
                  <a:solidFill>
                    <a:srgbClr val="004AAD"/>
                  </a:solidFill>
                  <a:latin typeface="Open Sans Bold"/>
                  <a:ea typeface="Open Sans Bold"/>
                </a:rPr>
                <a:t>response</a:t>
              </a:r>
              <a:endParaRPr lang="en-US" sz="2333" spc="-1">
                <a:latin typeface="Arial"/>
              </a:endParaRPr>
            </a:p>
          </p:txBody>
        </p:sp>
        <p:sp>
          <p:nvSpPr>
            <p:cNvPr id="212" name="AutoShape 23"/>
            <p:cNvSpPr/>
            <p:nvPr/>
          </p:nvSpPr>
          <p:spPr>
            <a:xfrm>
              <a:off x="7063680" y="4438320"/>
              <a:ext cx="1823040" cy="240"/>
            </a:xfrm>
            <a:prstGeom prst="line">
              <a:avLst/>
            </a:prstGeom>
            <a:ln w="104775" cap="rnd">
              <a:solidFill>
                <a:srgbClr val="00BF63"/>
              </a:solidFill>
              <a:round/>
              <a:headEnd type="triangle" w="lg" len="med"/>
            </a:ln>
          </p:spPr>
          <p:style>
            <a:lnRef idx="0">
              <a:scrgbClr r="0" g="0" b="0"/>
            </a:lnRef>
            <a:fillRef idx="0">
              <a:scrgbClr r="0" g="0" b="0"/>
            </a:fillRef>
            <a:effectRef idx="0">
              <a:scrgbClr r="0" g="0" b="0"/>
            </a:effectRef>
            <a:fontRef idx="minor"/>
          </p:style>
          <p:txBody>
            <a:bodyPr/>
            <a:lstStyle/>
            <a:p>
              <a:endParaRPr lang="es-ES"/>
            </a:p>
          </p:txBody>
        </p:sp>
        <p:sp>
          <p:nvSpPr>
            <p:cNvPr id="213" name="AutoShape 24"/>
            <p:cNvSpPr/>
            <p:nvPr/>
          </p:nvSpPr>
          <p:spPr>
            <a:xfrm>
              <a:off x="7063680" y="3986160"/>
              <a:ext cx="1823040" cy="240"/>
            </a:xfrm>
            <a:prstGeom prst="line">
              <a:avLst/>
            </a:prstGeom>
            <a:ln w="104775" cap="rnd">
              <a:solidFill>
                <a:srgbClr val="00BF63"/>
              </a:solidFill>
              <a:round/>
              <a:tailEnd type="triangle" w="lg" len="med"/>
            </a:ln>
          </p:spPr>
          <p:style>
            <a:lnRef idx="0">
              <a:scrgbClr r="0" g="0" b="0"/>
            </a:lnRef>
            <a:fillRef idx="0">
              <a:scrgbClr r="0" g="0" b="0"/>
            </a:fillRef>
            <a:effectRef idx="0">
              <a:scrgbClr r="0" g="0" b="0"/>
            </a:effectRef>
            <a:fontRef idx="minor"/>
          </p:style>
          <p:txBody>
            <a:bodyPr/>
            <a:lstStyle/>
            <a:p>
              <a:endParaRPr lang="es-ES"/>
            </a:p>
          </p:txBody>
        </p:sp>
        <p:sp>
          <p:nvSpPr>
            <p:cNvPr id="215" name="Freeform 26"/>
            <p:cNvSpPr/>
            <p:nvPr/>
          </p:nvSpPr>
          <p:spPr>
            <a:xfrm>
              <a:off x="9210720" y="3217200"/>
              <a:ext cx="1610400" cy="1610400"/>
            </a:xfrm>
            <a:custGeom>
              <a:avLst/>
              <a:gdLst/>
              <a:ahLst/>
              <a:cxnLst/>
              <a:rect l="l" t="t" r="r" b="b"/>
              <a:pathLst>
                <a:path w="2415883" h="2415883">
                  <a:moveTo>
                    <a:pt x="0" y="0"/>
                  </a:moveTo>
                  <a:lnTo>
                    <a:pt x="2415883" y="0"/>
                  </a:lnTo>
                  <a:lnTo>
                    <a:pt x="2415883" y="2415883"/>
                  </a:lnTo>
                  <a:lnTo>
                    <a:pt x="0" y="241588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16" name="Freeform 27"/>
            <p:cNvSpPr/>
            <p:nvPr/>
          </p:nvSpPr>
          <p:spPr>
            <a:xfrm>
              <a:off x="5577120" y="3335280"/>
              <a:ext cx="1374240" cy="1374240"/>
            </a:xfrm>
            <a:custGeom>
              <a:avLst/>
              <a:gdLst/>
              <a:ahLst/>
              <a:cxnLst/>
              <a:rect l="l" t="t" r="r" b="b"/>
              <a:pathLst>
                <a:path w="2061616" h="2061616">
                  <a:moveTo>
                    <a:pt x="0" y="0"/>
                  </a:moveTo>
                  <a:lnTo>
                    <a:pt x="2061616" y="0"/>
                  </a:lnTo>
                  <a:lnTo>
                    <a:pt x="2061616" y="2061616"/>
                  </a:lnTo>
                  <a:lnTo>
                    <a:pt x="0" y="206161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grpSp>
      <p:sp>
        <p:nvSpPr>
          <p:cNvPr id="3" name="AutoShape 2">
            <a:extLst>
              <a:ext uri="{FF2B5EF4-FFF2-40B4-BE49-F238E27FC236}">
                <a16:creationId xmlns:a16="http://schemas.microsoft.com/office/drawing/2014/main" id="{E58E5152-9A41-BAF3-0228-74834D1E6ECD}"/>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5" name="TextBox 19">
            <a:extLst>
              <a:ext uri="{FF2B5EF4-FFF2-40B4-BE49-F238E27FC236}">
                <a16:creationId xmlns:a16="http://schemas.microsoft.com/office/drawing/2014/main" id="{D50C0172-4046-9B48-2895-AB5A3F1FA1DD}"/>
              </a:ext>
            </a:extLst>
          </p:cNvPr>
          <p:cNvSpPr/>
          <p:nvPr/>
        </p:nvSpPr>
        <p:spPr>
          <a:xfrm>
            <a:off x="912402"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ea typeface="Open Sans Bold"/>
              </a:rPr>
              <a:t>CLIENTE vs SERVIDOR</a:t>
            </a:r>
            <a:endParaRPr lang="en-US" sz="2500" b="1" spc="-1" dirty="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03</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a:t>HTTP vs HTTPS</a:t>
            </a:r>
          </a:p>
        </p:txBody>
      </p:sp>
    </p:spTree>
    <p:extLst>
      <p:ext uri="{BB962C8B-B14F-4D97-AF65-F5344CB8AC3E}">
        <p14:creationId xmlns:p14="http://schemas.microsoft.com/office/powerpoint/2010/main" val="2934997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reeform 18"/>
          <p:cNvSpPr/>
          <p:nvPr/>
        </p:nvSpPr>
        <p:spPr>
          <a:xfrm>
            <a:off x="8163097" y="2931622"/>
            <a:ext cx="2286349" cy="2356494"/>
          </a:xfrm>
          <a:custGeom>
            <a:avLst/>
            <a:gdLst/>
            <a:ahLst/>
            <a:cxnLst/>
            <a:rect l="l" t="t" r="r" b="b"/>
            <a:pathLst>
              <a:path w="4281368" h="4281368">
                <a:moveTo>
                  <a:pt x="0" y="0"/>
                </a:moveTo>
                <a:lnTo>
                  <a:pt x="4281368" y="0"/>
                </a:lnTo>
                <a:lnTo>
                  <a:pt x="4281368" y="4281368"/>
                </a:lnTo>
                <a:lnTo>
                  <a:pt x="0" y="428136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35" name="TextBox 20"/>
          <p:cNvSpPr/>
          <p:nvPr/>
        </p:nvSpPr>
        <p:spPr>
          <a:xfrm>
            <a:off x="884356" y="2382633"/>
            <a:ext cx="6923825" cy="345447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5" dirty="0">
                <a:solidFill>
                  <a:srgbClr val="000000"/>
                </a:solidFill>
                <a:ea typeface="Poppins"/>
              </a:rPr>
              <a:t>HTTP es un </a:t>
            </a:r>
            <a:r>
              <a:rPr lang="en-US" sz="1900" spc="-65" dirty="0" err="1">
                <a:solidFill>
                  <a:srgbClr val="000000"/>
                </a:solidFill>
                <a:ea typeface="Poppins"/>
              </a:rPr>
              <a:t>protocolo</a:t>
            </a:r>
            <a:r>
              <a:rPr lang="en-US" sz="1900" spc="-65" dirty="0">
                <a:solidFill>
                  <a:srgbClr val="000000"/>
                </a:solidFill>
                <a:ea typeface="Poppins"/>
              </a:rPr>
              <a:t> de </a:t>
            </a:r>
            <a:r>
              <a:rPr lang="en-US" sz="1900" spc="-65" dirty="0" err="1">
                <a:solidFill>
                  <a:srgbClr val="000000"/>
                </a:solidFill>
                <a:ea typeface="Poppins"/>
              </a:rPr>
              <a:t>comunicación</a:t>
            </a:r>
            <a:r>
              <a:rPr lang="en-US" sz="1900" spc="-65" dirty="0">
                <a:solidFill>
                  <a:srgbClr val="000000"/>
                </a:solidFill>
                <a:ea typeface="Poppins"/>
              </a:rPr>
              <a:t> </a:t>
            </a:r>
            <a:r>
              <a:rPr lang="en-US" sz="1900" spc="-65" dirty="0" err="1">
                <a:solidFill>
                  <a:srgbClr val="000000"/>
                </a:solidFill>
                <a:ea typeface="Poppins"/>
              </a:rPr>
              <a:t>basado</a:t>
            </a:r>
            <a:r>
              <a:rPr lang="en-US" sz="1900" spc="-65" dirty="0">
                <a:solidFill>
                  <a:srgbClr val="000000"/>
                </a:solidFill>
                <a:ea typeface="Poppins"/>
              </a:rPr>
              <a:t> </a:t>
            </a:r>
            <a:r>
              <a:rPr lang="en-US" sz="1900" spc="-65" dirty="0" err="1">
                <a:solidFill>
                  <a:srgbClr val="000000"/>
                </a:solidFill>
                <a:ea typeface="Poppins"/>
              </a:rPr>
              <a:t>en</a:t>
            </a:r>
            <a:r>
              <a:rPr lang="en-US" sz="1900" spc="-65" dirty="0">
                <a:solidFill>
                  <a:srgbClr val="000000"/>
                </a:solidFill>
                <a:ea typeface="Poppins"/>
              </a:rPr>
              <a:t> </a:t>
            </a:r>
            <a:r>
              <a:rPr lang="en-US" sz="1900" spc="-65" dirty="0">
                <a:solidFill>
                  <a:srgbClr val="004AAD"/>
                </a:solidFill>
                <a:ea typeface="Poppins Bold"/>
              </a:rPr>
              <a:t>TCP/IP</a:t>
            </a:r>
            <a:r>
              <a:rPr lang="en-US" sz="1900" spc="-65" dirty="0">
                <a:solidFill>
                  <a:srgbClr val="000000"/>
                </a:solidFill>
                <a:ea typeface="Poppins"/>
              </a:rPr>
              <a:t>, es </a:t>
            </a:r>
            <a:r>
              <a:rPr lang="en-US" sz="1900" spc="-65" dirty="0" err="1">
                <a:solidFill>
                  <a:srgbClr val="000000"/>
                </a:solidFill>
                <a:ea typeface="Poppins"/>
              </a:rPr>
              <a:t>una</a:t>
            </a:r>
            <a:r>
              <a:rPr lang="en-US" sz="1900" spc="-65" dirty="0">
                <a:solidFill>
                  <a:srgbClr val="000000"/>
                </a:solidFill>
                <a:ea typeface="Poppins"/>
              </a:rPr>
              <a:t> </a:t>
            </a:r>
            <a:r>
              <a:rPr lang="en-US" sz="1900" spc="-65" dirty="0" err="1">
                <a:solidFill>
                  <a:srgbClr val="000000"/>
                </a:solidFill>
                <a:ea typeface="Poppins"/>
              </a:rPr>
              <a:t>especiﬁcación</a:t>
            </a:r>
            <a:r>
              <a:rPr lang="en-US" sz="1900" spc="-65" dirty="0">
                <a:solidFill>
                  <a:srgbClr val="000000"/>
                </a:solidFill>
                <a:ea typeface="Poppins"/>
              </a:rPr>
              <a:t> </a:t>
            </a:r>
            <a:r>
              <a:rPr lang="en-US" sz="1900" spc="-65" dirty="0" err="1">
                <a:solidFill>
                  <a:srgbClr val="000000"/>
                </a:solidFill>
                <a:ea typeface="Poppins"/>
              </a:rPr>
              <a:t>detallada</a:t>
            </a:r>
            <a:r>
              <a:rPr lang="en-US" sz="1900" spc="-65" dirty="0">
                <a:solidFill>
                  <a:srgbClr val="000000"/>
                </a:solidFill>
                <a:ea typeface="Poppins"/>
              </a:rPr>
              <a:t> de </a:t>
            </a:r>
            <a:r>
              <a:rPr lang="en-US" sz="1900" spc="-65" dirty="0" err="1">
                <a:solidFill>
                  <a:srgbClr val="000000"/>
                </a:solidFill>
                <a:ea typeface="Poppins"/>
              </a:rPr>
              <a:t>cómo</a:t>
            </a:r>
            <a:r>
              <a:rPr lang="en-US" sz="1900" spc="-65" dirty="0">
                <a:solidFill>
                  <a:srgbClr val="000000"/>
                </a:solidFill>
                <a:ea typeface="Poppins"/>
              </a:rPr>
              <a:t> </a:t>
            </a:r>
            <a:r>
              <a:rPr lang="en-US" sz="1900" spc="-65" dirty="0" err="1">
                <a:solidFill>
                  <a:srgbClr val="000000"/>
                </a:solidFill>
                <a:ea typeface="Poppins"/>
              </a:rPr>
              <a:t>deben</a:t>
            </a:r>
            <a:r>
              <a:rPr lang="en-US" sz="1900" spc="-65" dirty="0">
                <a:solidFill>
                  <a:srgbClr val="000000"/>
                </a:solidFill>
                <a:ea typeface="Poppins"/>
              </a:rPr>
              <a:t> </a:t>
            </a:r>
            <a:r>
              <a:rPr lang="en-US" sz="1900" spc="-65" dirty="0" err="1">
                <a:solidFill>
                  <a:srgbClr val="000000"/>
                </a:solidFill>
                <a:ea typeface="Poppins"/>
              </a:rPr>
              <a:t>comunicarse</a:t>
            </a:r>
            <a:r>
              <a:rPr lang="en-US" sz="1900" spc="-65" dirty="0">
                <a:solidFill>
                  <a:srgbClr val="000000"/>
                </a:solidFill>
                <a:ea typeface="Poppins"/>
              </a:rPr>
              <a:t> </a:t>
            </a:r>
            <a:r>
              <a:rPr lang="en-US" sz="1900" spc="-65" dirty="0" err="1">
                <a:solidFill>
                  <a:srgbClr val="000000"/>
                </a:solidFill>
                <a:ea typeface="Poppins"/>
              </a:rPr>
              <a:t>los</a:t>
            </a:r>
            <a:r>
              <a:rPr lang="en-US" sz="1900" spc="-65" dirty="0">
                <a:solidFill>
                  <a:srgbClr val="000000"/>
                </a:solidFill>
                <a:ea typeface="Poppins"/>
              </a:rPr>
              <a:t> </a:t>
            </a:r>
            <a:r>
              <a:rPr lang="en-US" sz="1900" spc="-65" dirty="0" err="1">
                <a:solidFill>
                  <a:srgbClr val="000000"/>
                </a:solidFill>
                <a:ea typeface="Poppins"/>
              </a:rPr>
              <a:t>clientes</a:t>
            </a:r>
            <a:r>
              <a:rPr lang="en-US" sz="1900" spc="-65" dirty="0">
                <a:solidFill>
                  <a:srgbClr val="000000"/>
                </a:solidFill>
                <a:ea typeface="Poppins"/>
              </a:rPr>
              <a:t> y </a:t>
            </a:r>
            <a:r>
              <a:rPr lang="en-US" sz="1900" spc="-65" dirty="0" err="1">
                <a:solidFill>
                  <a:srgbClr val="000000"/>
                </a:solidFill>
                <a:ea typeface="Poppins"/>
              </a:rPr>
              <a:t>servidores</a:t>
            </a:r>
            <a:r>
              <a:rPr lang="en-US" sz="1900" spc="-65" dirty="0">
                <a:solidFill>
                  <a:srgbClr val="000000"/>
                </a:solidFill>
                <a:ea typeface="Poppins"/>
              </a:rPr>
              <a:t> web. La </a:t>
            </a:r>
            <a:r>
              <a:rPr lang="en-US" sz="1900" spc="-65" dirty="0" err="1">
                <a:solidFill>
                  <a:srgbClr val="000000"/>
                </a:solidFill>
                <a:ea typeface="Poppins"/>
              </a:rPr>
              <a:t>estructura</a:t>
            </a:r>
            <a:r>
              <a:rPr lang="en-US" sz="1900" spc="-65" dirty="0">
                <a:solidFill>
                  <a:srgbClr val="000000"/>
                </a:solidFill>
                <a:ea typeface="Poppins"/>
              </a:rPr>
              <a:t> </a:t>
            </a:r>
            <a:r>
              <a:rPr lang="en-US" sz="1900" spc="-65" dirty="0" err="1">
                <a:solidFill>
                  <a:srgbClr val="000000"/>
                </a:solidFill>
                <a:ea typeface="Poppins"/>
              </a:rPr>
              <a:t>básica</a:t>
            </a:r>
            <a:r>
              <a:rPr lang="en-US" sz="1900" spc="-65" dirty="0">
                <a:solidFill>
                  <a:srgbClr val="000000"/>
                </a:solidFill>
                <a:ea typeface="Poppins"/>
              </a:rPr>
              <a:t> de la </a:t>
            </a:r>
            <a:r>
              <a:rPr lang="en-US" sz="1900" spc="-65" dirty="0" err="1">
                <a:solidFill>
                  <a:srgbClr val="000000"/>
                </a:solidFill>
                <a:ea typeface="Poppins"/>
              </a:rPr>
              <a:t>comunicación</a:t>
            </a:r>
            <a:r>
              <a:rPr lang="en-US" sz="1900" spc="-65" dirty="0">
                <a:solidFill>
                  <a:srgbClr val="000000"/>
                </a:solidFill>
                <a:ea typeface="Poppins"/>
              </a:rPr>
              <a:t> </a:t>
            </a:r>
            <a:r>
              <a:rPr lang="en-US" sz="1900" spc="-65" dirty="0">
                <a:solidFill>
                  <a:srgbClr val="004AAD"/>
                </a:solidFill>
                <a:ea typeface="Poppins Bold"/>
              </a:rPr>
              <a:t>HTTP</a:t>
            </a:r>
            <a:r>
              <a:rPr lang="en-US" sz="1900" spc="-65" dirty="0">
                <a:solidFill>
                  <a:srgbClr val="000000"/>
                </a:solidFill>
                <a:ea typeface="Poppins"/>
              </a:rPr>
              <a:t> </a:t>
            </a:r>
            <a:r>
              <a:rPr lang="en-US" sz="1900" spc="-65" dirty="0" err="1">
                <a:solidFill>
                  <a:srgbClr val="000000"/>
                </a:solidFill>
                <a:ea typeface="Poppins"/>
              </a:rPr>
              <a:t>sigue</a:t>
            </a:r>
            <a:r>
              <a:rPr lang="en-US" sz="1900" spc="-65" dirty="0">
                <a:solidFill>
                  <a:srgbClr val="000000"/>
                </a:solidFill>
                <a:ea typeface="Poppins"/>
              </a:rPr>
              <a:t> lo que se </a:t>
            </a:r>
            <a:r>
              <a:rPr lang="en-US" sz="1900" spc="-65" dirty="0" err="1">
                <a:solidFill>
                  <a:srgbClr val="000000"/>
                </a:solidFill>
                <a:ea typeface="Poppins"/>
              </a:rPr>
              <a:t>conoce</a:t>
            </a:r>
            <a:r>
              <a:rPr lang="en-US" sz="1900" spc="-65" dirty="0">
                <a:solidFill>
                  <a:srgbClr val="000000"/>
                </a:solidFill>
                <a:ea typeface="Poppins"/>
              </a:rPr>
              <a:t> </a:t>
            </a:r>
            <a:r>
              <a:rPr lang="en-US" sz="1900" spc="-65" dirty="0" err="1">
                <a:solidFill>
                  <a:srgbClr val="000000"/>
                </a:solidFill>
                <a:ea typeface="Poppins"/>
              </a:rPr>
              <a:t>como</a:t>
            </a:r>
            <a:r>
              <a:rPr lang="en-US" sz="1900" spc="-65" dirty="0">
                <a:solidFill>
                  <a:srgbClr val="000000"/>
                </a:solidFill>
                <a:ea typeface="Poppins"/>
              </a:rPr>
              <a:t> </a:t>
            </a:r>
            <a:r>
              <a:rPr lang="en-US" sz="1900" spc="-65" dirty="0" err="1">
                <a:solidFill>
                  <a:srgbClr val="004AAD"/>
                </a:solidFill>
                <a:ea typeface="Poppins Bold"/>
              </a:rPr>
              <a:t>modelo</a:t>
            </a:r>
            <a:r>
              <a:rPr lang="en-US" sz="1900" spc="-65" dirty="0">
                <a:solidFill>
                  <a:srgbClr val="004AAD"/>
                </a:solidFill>
                <a:ea typeface="Poppins Bold"/>
              </a:rPr>
              <a:t> </a:t>
            </a:r>
            <a:r>
              <a:rPr lang="en-US" sz="1900" spc="-65" dirty="0" err="1">
                <a:solidFill>
                  <a:srgbClr val="004AAD"/>
                </a:solidFill>
                <a:ea typeface="Poppins Bold"/>
              </a:rPr>
              <a:t>petición-respuesta</a:t>
            </a:r>
            <a:r>
              <a:rPr lang="en-US" sz="1900" spc="-65" dirty="0">
                <a:solidFill>
                  <a:srgbClr val="000000"/>
                </a:solidFill>
                <a:ea typeface="Poppins"/>
              </a:rPr>
              <a:t>.</a:t>
            </a:r>
            <a:endParaRPr lang="en-US" sz="1900" spc="-1" dirty="0"/>
          </a:p>
          <a:p>
            <a:pPr algn="just">
              <a:lnSpc>
                <a:spcPct val="150000"/>
              </a:lnSpc>
            </a:pPr>
            <a:endParaRPr lang="en-US" sz="1900" spc="-1" dirty="0"/>
          </a:p>
          <a:p>
            <a:pPr algn="just">
              <a:lnSpc>
                <a:spcPct val="150000"/>
              </a:lnSpc>
            </a:pPr>
            <a:r>
              <a:rPr lang="en-US" sz="1900" spc="-65" dirty="0">
                <a:solidFill>
                  <a:srgbClr val="000000"/>
                </a:solidFill>
                <a:ea typeface="Poppins"/>
              </a:rPr>
              <a:t>La </a:t>
            </a:r>
            <a:r>
              <a:rPr lang="en-US" sz="1900" spc="-65" dirty="0" err="1">
                <a:solidFill>
                  <a:srgbClr val="000000"/>
                </a:solidFill>
                <a:ea typeface="Poppins"/>
              </a:rPr>
              <a:t>mayoría</a:t>
            </a:r>
            <a:r>
              <a:rPr lang="en-US" sz="1900" spc="-65" dirty="0">
                <a:solidFill>
                  <a:srgbClr val="000000"/>
                </a:solidFill>
                <a:ea typeface="Poppins"/>
              </a:rPr>
              <a:t> de las </a:t>
            </a:r>
            <a:r>
              <a:rPr lang="en-US" sz="1900" spc="-65" dirty="0" err="1">
                <a:solidFill>
                  <a:srgbClr val="000000"/>
                </a:solidFill>
                <a:ea typeface="Poppins"/>
              </a:rPr>
              <a:t>páginas</a:t>
            </a:r>
            <a:r>
              <a:rPr lang="en-US" sz="1900" spc="-65" dirty="0">
                <a:solidFill>
                  <a:srgbClr val="000000"/>
                </a:solidFill>
                <a:ea typeface="Poppins"/>
              </a:rPr>
              <a:t> web se </a:t>
            </a:r>
            <a:r>
              <a:rPr lang="en-US" sz="1900" spc="-65" dirty="0" err="1">
                <a:solidFill>
                  <a:srgbClr val="000000"/>
                </a:solidFill>
                <a:ea typeface="Poppins"/>
              </a:rPr>
              <a:t>escriben</a:t>
            </a:r>
            <a:r>
              <a:rPr lang="en-US" sz="1900" spc="-65" dirty="0">
                <a:solidFill>
                  <a:srgbClr val="000000"/>
                </a:solidFill>
                <a:ea typeface="Poppins"/>
              </a:rPr>
              <a:t> </a:t>
            </a:r>
            <a:r>
              <a:rPr lang="en-US" sz="1900" spc="-65" dirty="0" err="1">
                <a:solidFill>
                  <a:srgbClr val="000000"/>
                </a:solidFill>
                <a:ea typeface="Poppins"/>
              </a:rPr>
              <a:t>utilizando</a:t>
            </a:r>
            <a:r>
              <a:rPr lang="en-US" sz="1900" spc="-65" dirty="0">
                <a:solidFill>
                  <a:srgbClr val="000000"/>
                </a:solidFill>
                <a:ea typeface="Poppins"/>
              </a:rPr>
              <a:t> </a:t>
            </a:r>
            <a:r>
              <a:rPr lang="en-US" sz="1900" spc="-65" dirty="0">
                <a:solidFill>
                  <a:srgbClr val="004AAD"/>
                </a:solidFill>
                <a:ea typeface="Poppins Bold"/>
              </a:rPr>
              <a:t>HTML</a:t>
            </a:r>
            <a:r>
              <a:rPr lang="en-US" sz="1900" spc="-65" dirty="0">
                <a:solidFill>
                  <a:srgbClr val="004AAD"/>
                </a:solidFill>
                <a:ea typeface="Poppins"/>
              </a:rPr>
              <a:t> </a:t>
            </a:r>
            <a:r>
              <a:rPr lang="en-US" sz="1900" spc="-65" dirty="0" err="1">
                <a:solidFill>
                  <a:srgbClr val="000000"/>
                </a:solidFill>
                <a:ea typeface="Poppins"/>
              </a:rPr>
              <a:t>el</a:t>
            </a:r>
            <a:r>
              <a:rPr lang="en-US" sz="1900" spc="-65" dirty="0">
                <a:solidFill>
                  <a:srgbClr val="000000"/>
                </a:solidFill>
                <a:ea typeface="Poppins"/>
              </a:rPr>
              <a:t> </a:t>
            </a:r>
            <a:r>
              <a:rPr lang="en-US" sz="1900" spc="-65" dirty="0" err="1">
                <a:solidFill>
                  <a:srgbClr val="000000"/>
                </a:solidFill>
                <a:ea typeface="Poppins"/>
              </a:rPr>
              <a:t>Lenguaje</a:t>
            </a:r>
            <a:r>
              <a:rPr lang="en-US" sz="1900" spc="-65" dirty="0">
                <a:solidFill>
                  <a:srgbClr val="000000"/>
                </a:solidFill>
                <a:ea typeface="Poppins"/>
              </a:rPr>
              <a:t> de </a:t>
            </a:r>
            <a:r>
              <a:rPr lang="en-US" sz="1900" spc="-65" dirty="0" err="1">
                <a:solidFill>
                  <a:srgbClr val="000000"/>
                </a:solidFill>
                <a:ea typeface="Poppins"/>
              </a:rPr>
              <a:t>Marcado</a:t>
            </a:r>
            <a:r>
              <a:rPr lang="en-US" sz="1900" spc="-65" dirty="0">
                <a:solidFill>
                  <a:srgbClr val="000000"/>
                </a:solidFill>
                <a:ea typeface="Poppins"/>
              </a:rPr>
              <a:t> de </a:t>
            </a:r>
            <a:r>
              <a:rPr lang="en-US" sz="1900" spc="-65" dirty="0" err="1">
                <a:solidFill>
                  <a:srgbClr val="000000"/>
                </a:solidFill>
                <a:ea typeface="Poppins"/>
              </a:rPr>
              <a:t>Hipertexto</a:t>
            </a:r>
            <a:r>
              <a:rPr lang="en-US" sz="1900" spc="-65" dirty="0">
                <a:solidFill>
                  <a:srgbClr val="000000"/>
                </a:solidFill>
                <a:ea typeface="Poppins"/>
              </a:rPr>
              <a:t>, que junto con HTTP es </a:t>
            </a:r>
            <a:r>
              <a:rPr lang="en-US" sz="1900" spc="-65" dirty="0" err="1">
                <a:solidFill>
                  <a:srgbClr val="000000"/>
                </a:solidFill>
                <a:ea typeface="Poppins"/>
              </a:rPr>
              <a:t>una</a:t>
            </a:r>
            <a:r>
              <a:rPr lang="en-US" sz="1900" spc="-65" dirty="0">
                <a:solidFill>
                  <a:srgbClr val="000000"/>
                </a:solidFill>
                <a:ea typeface="Poppins"/>
              </a:rPr>
              <a:t> </a:t>
            </a:r>
            <a:r>
              <a:rPr lang="en-US" sz="1900" spc="-65" dirty="0" err="1">
                <a:solidFill>
                  <a:srgbClr val="000000"/>
                </a:solidFill>
                <a:ea typeface="Poppins"/>
              </a:rPr>
              <a:t>tecnología</a:t>
            </a:r>
            <a:r>
              <a:rPr lang="en-US" sz="1900" spc="-65" dirty="0">
                <a:solidFill>
                  <a:srgbClr val="000000"/>
                </a:solidFill>
                <a:ea typeface="Poppins"/>
              </a:rPr>
              <a:t> web fundamental.</a:t>
            </a:r>
            <a:endParaRPr lang="en-US" sz="1900" spc="-1" dirty="0"/>
          </a:p>
        </p:txBody>
      </p:sp>
      <p:sp>
        <p:nvSpPr>
          <p:cNvPr id="2" name="AutoShape 2">
            <a:extLst>
              <a:ext uri="{FF2B5EF4-FFF2-40B4-BE49-F238E27FC236}">
                <a16:creationId xmlns:a16="http://schemas.microsoft.com/office/drawing/2014/main" id="{079A6210-BAD6-06AA-6A8C-519541F01D2E}"/>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536D9617-F99B-E5E2-33C0-FBD1766A2AFA}"/>
              </a:ext>
            </a:extLst>
          </p:cNvPr>
          <p:cNvSpPr/>
          <p:nvPr/>
        </p:nvSpPr>
        <p:spPr>
          <a:xfrm>
            <a:off x="884356" y="1086959"/>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a:t>
            </a:r>
            <a:r>
              <a:rPr lang="en-US" sz="2500" b="1" spc="-201" dirty="0" err="1">
                <a:solidFill>
                  <a:schemeClr val="accent1"/>
                </a:solidFill>
              </a:rPr>
              <a:t>HyperText</a:t>
            </a:r>
            <a:r>
              <a:rPr lang="en-US" sz="2500" b="1" spc="-201" dirty="0">
                <a:solidFill>
                  <a:schemeClr val="accent1"/>
                </a:solidFill>
              </a:rPr>
              <a:t> Transfer Protocol)</a:t>
            </a:r>
            <a:endParaRPr lang="en-US" sz="2500" b="1" spc="-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0"/>
          <p:cNvSpPr/>
          <p:nvPr/>
        </p:nvSpPr>
        <p:spPr>
          <a:xfrm>
            <a:off x="884356" y="2462130"/>
            <a:ext cx="8712868" cy="433163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marL="402980" lvl="1" indent="-201610" algn="just">
              <a:lnSpc>
                <a:spcPct val="150000"/>
              </a:lnSpc>
              <a:buClr>
                <a:schemeClr val="accent1"/>
              </a:buClr>
              <a:buFont typeface="Arial"/>
              <a:buChar char="•"/>
            </a:pPr>
            <a:r>
              <a:rPr lang="en-US" sz="1900" spc="-65" dirty="0">
                <a:solidFill>
                  <a:srgbClr val="000000"/>
                </a:solidFill>
                <a:ea typeface="Poppins"/>
              </a:rPr>
              <a:t>Una </a:t>
            </a:r>
            <a:r>
              <a:rPr lang="en-US" sz="1900" spc="-65" dirty="0" err="1">
                <a:solidFill>
                  <a:srgbClr val="000000"/>
                </a:solidFill>
                <a:ea typeface="Poppins"/>
              </a:rPr>
              <a:t>interacción</a:t>
            </a:r>
            <a:r>
              <a:rPr lang="en-US" sz="1900" spc="-65" dirty="0">
                <a:solidFill>
                  <a:srgbClr val="000000"/>
                </a:solidFill>
                <a:ea typeface="Poppins"/>
              </a:rPr>
              <a:t> HTTP se </a:t>
            </a:r>
            <a:r>
              <a:rPr lang="en-US" sz="1900" spc="-65" dirty="0" err="1">
                <a:solidFill>
                  <a:srgbClr val="000000"/>
                </a:solidFill>
                <a:ea typeface="Poppins"/>
              </a:rPr>
              <a:t>inicia</a:t>
            </a:r>
            <a:r>
              <a:rPr lang="en-US" sz="1900" spc="-65" dirty="0">
                <a:solidFill>
                  <a:srgbClr val="000000"/>
                </a:solidFill>
                <a:ea typeface="Poppins"/>
              </a:rPr>
              <a:t> </a:t>
            </a:r>
            <a:r>
              <a:rPr lang="en-US" sz="1900" spc="-65" dirty="0" err="1">
                <a:solidFill>
                  <a:srgbClr val="000000"/>
                </a:solidFill>
                <a:ea typeface="Poppins"/>
              </a:rPr>
              <a:t>cuando</a:t>
            </a:r>
            <a:r>
              <a:rPr lang="en-US" sz="1900" spc="-65" dirty="0">
                <a:solidFill>
                  <a:srgbClr val="000000"/>
                </a:solidFill>
                <a:ea typeface="Poppins"/>
              </a:rPr>
              <a:t> un </a:t>
            </a:r>
            <a:r>
              <a:rPr lang="en-US" sz="1900" spc="-65" dirty="0" err="1">
                <a:solidFill>
                  <a:srgbClr val="000000"/>
                </a:solidFill>
                <a:ea typeface="Poppins"/>
              </a:rPr>
              <a:t>cliente</a:t>
            </a:r>
            <a:r>
              <a:rPr lang="en-US" sz="1900" spc="-65" dirty="0">
                <a:solidFill>
                  <a:srgbClr val="000000"/>
                </a:solidFill>
                <a:ea typeface="Poppins"/>
              </a:rPr>
              <a:t> </a:t>
            </a:r>
            <a:r>
              <a:rPr lang="en-US" sz="1900" spc="-65" dirty="0" err="1">
                <a:solidFill>
                  <a:srgbClr val="000000"/>
                </a:solidFill>
                <a:ea typeface="Poppins"/>
              </a:rPr>
              <a:t>envía</a:t>
            </a:r>
            <a:r>
              <a:rPr lang="en-US" sz="1900" spc="-65" dirty="0">
                <a:solidFill>
                  <a:srgbClr val="000000"/>
                </a:solidFill>
                <a:ea typeface="Poppins"/>
              </a:rPr>
              <a:t> </a:t>
            </a:r>
            <a:r>
              <a:rPr lang="en-US" sz="1900" spc="-65" dirty="0" err="1">
                <a:solidFill>
                  <a:srgbClr val="000000"/>
                </a:solidFill>
                <a:ea typeface="Poppins"/>
              </a:rPr>
              <a:t>una</a:t>
            </a:r>
            <a:r>
              <a:rPr lang="en-US" sz="1900" spc="-65" dirty="0">
                <a:solidFill>
                  <a:srgbClr val="000000"/>
                </a:solidFill>
                <a:ea typeface="Poppins"/>
              </a:rPr>
              <a:t> </a:t>
            </a:r>
            <a:r>
              <a:rPr lang="en-US" sz="1900" spc="-65" dirty="0" err="1">
                <a:solidFill>
                  <a:srgbClr val="000000"/>
                </a:solidFill>
                <a:ea typeface="Poppins"/>
              </a:rPr>
              <a:t>solicitud</a:t>
            </a:r>
            <a:r>
              <a:rPr lang="en-US" sz="1900" spc="-65" dirty="0">
                <a:solidFill>
                  <a:srgbClr val="000000"/>
                </a:solidFill>
                <a:ea typeface="Poppins"/>
              </a:rPr>
              <a:t> al </a:t>
            </a:r>
            <a:r>
              <a:rPr lang="en-US" sz="1900" spc="-65" dirty="0" err="1">
                <a:solidFill>
                  <a:srgbClr val="000000"/>
                </a:solidFill>
                <a:ea typeface="Poppins"/>
              </a:rPr>
              <a:t>servidor</a:t>
            </a:r>
            <a:r>
              <a:rPr lang="en-US" sz="1900" spc="-65" dirty="0">
                <a:solidFill>
                  <a:srgbClr val="000000"/>
                </a:solidFill>
                <a:ea typeface="Poppins"/>
              </a:rPr>
              <a:t>.</a:t>
            </a:r>
            <a:endParaRPr lang="en-US" sz="1900" spc="-1" dirty="0"/>
          </a:p>
          <a:p>
            <a:pPr marL="402980" lvl="1" indent="-201610" algn="just">
              <a:lnSpc>
                <a:spcPct val="150000"/>
              </a:lnSpc>
              <a:buClr>
                <a:schemeClr val="accent1"/>
              </a:buClr>
              <a:buFont typeface="Arial"/>
              <a:buChar char="•"/>
            </a:pPr>
            <a:r>
              <a:rPr lang="en-US" sz="1900" spc="-65" dirty="0">
                <a:solidFill>
                  <a:srgbClr val="000000"/>
                </a:solidFill>
                <a:ea typeface="Poppins"/>
              </a:rPr>
              <a:t>El </a:t>
            </a:r>
            <a:r>
              <a:rPr lang="en-US" sz="1900" spc="-65" dirty="0" err="1">
                <a:solidFill>
                  <a:srgbClr val="000000"/>
                </a:solidFill>
                <a:ea typeface="Poppins"/>
              </a:rPr>
              <a:t>cliente</a:t>
            </a:r>
            <a:r>
              <a:rPr lang="en-US" sz="1900" spc="-65" dirty="0">
                <a:solidFill>
                  <a:srgbClr val="000000"/>
                </a:solidFill>
                <a:ea typeface="Poppins"/>
              </a:rPr>
              <a:t> </a:t>
            </a:r>
            <a:r>
              <a:rPr lang="en-US" sz="1900" spc="-65" dirty="0" err="1">
                <a:solidFill>
                  <a:srgbClr val="000000"/>
                </a:solidFill>
                <a:ea typeface="Poppins"/>
              </a:rPr>
              <a:t>espera</a:t>
            </a:r>
            <a:r>
              <a:rPr lang="en-US" sz="1900" spc="-65" dirty="0">
                <a:solidFill>
                  <a:srgbClr val="000000"/>
                </a:solidFill>
                <a:ea typeface="Poppins"/>
              </a:rPr>
              <a:t> que </a:t>
            </a:r>
            <a:r>
              <a:rPr lang="en-US" sz="1900" spc="-65" dirty="0" err="1">
                <a:solidFill>
                  <a:srgbClr val="000000"/>
                </a:solidFill>
                <a:ea typeface="Poppins"/>
              </a:rPr>
              <a:t>el</a:t>
            </a:r>
            <a:r>
              <a:rPr lang="en-US" sz="1900" spc="-65" dirty="0">
                <a:solidFill>
                  <a:srgbClr val="000000"/>
                </a:solidFill>
                <a:ea typeface="Poppins"/>
              </a:rPr>
              <a:t> </a:t>
            </a:r>
            <a:r>
              <a:rPr lang="en-US" sz="1900" spc="-65" dirty="0" err="1">
                <a:solidFill>
                  <a:srgbClr val="000000"/>
                </a:solidFill>
                <a:ea typeface="Poppins"/>
              </a:rPr>
              <a:t>servidor</a:t>
            </a:r>
            <a:r>
              <a:rPr lang="en-US" sz="1900" spc="-65" dirty="0">
                <a:solidFill>
                  <a:srgbClr val="000000"/>
                </a:solidFill>
                <a:ea typeface="Poppins"/>
              </a:rPr>
              <a:t> </a:t>
            </a:r>
            <a:r>
              <a:rPr lang="en-US" sz="1900" spc="-65" dirty="0" err="1">
                <a:solidFill>
                  <a:srgbClr val="000000"/>
                </a:solidFill>
                <a:ea typeface="Poppins"/>
              </a:rPr>
              <a:t>genere</a:t>
            </a:r>
            <a:r>
              <a:rPr lang="en-US" sz="1900" spc="-65" dirty="0">
                <a:solidFill>
                  <a:srgbClr val="000000"/>
                </a:solidFill>
                <a:ea typeface="Poppins"/>
              </a:rPr>
              <a:t> </a:t>
            </a:r>
            <a:r>
              <a:rPr lang="en-US" sz="1900" spc="-65" dirty="0" err="1">
                <a:solidFill>
                  <a:srgbClr val="000000"/>
                </a:solidFill>
                <a:ea typeface="Poppins"/>
              </a:rPr>
              <a:t>una</a:t>
            </a:r>
            <a:r>
              <a:rPr lang="en-US" sz="1900" spc="-65" dirty="0">
                <a:solidFill>
                  <a:srgbClr val="000000"/>
                </a:solidFill>
                <a:ea typeface="Poppins"/>
              </a:rPr>
              <a:t> </a:t>
            </a:r>
            <a:r>
              <a:rPr lang="en-US" sz="1900" spc="-65" dirty="0" err="1">
                <a:solidFill>
                  <a:srgbClr val="000000"/>
                </a:solidFill>
                <a:ea typeface="Poppins"/>
              </a:rPr>
              <a:t>respuesta</a:t>
            </a:r>
            <a:r>
              <a:rPr lang="en-US" sz="1900" spc="-65" dirty="0">
                <a:solidFill>
                  <a:srgbClr val="000000"/>
                </a:solidFill>
                <a:ea typeface="Poppins"/>
              </a:rPr>
              <a:t>.</a:t>
            </a:r>
            <a:endParaRPr lang="en-US" sz="1900" spc="-1" dirty="0"/>
          </a:p>
          <a:p>
            <a:pPr marL="402980" lvl="1" indent="-201610" algn="just">
              <a:lnSpc>
                <a:spcPct val="150000"/>
              </a:lnSpc>
              <a:buClr>
                <a:schemeClr val="accent1"/>
              </a:buClr>
              <a:buFont typeface="Arial"/>
              <a:buChar char="•"/>
            </a:pPr>
            <a:r>
              <a:rPr lang="en-US" sz="1900" spc="-65" dirty="0">
                <a:solidFill>
                  <a:srgbClr val="000000"/>
                </a:solidFill>
                <a:ea typeface="Poppins"/>
              </a:rPr>
              <a:t>El </a:t>
            </a:r>
            <a:r>
              <a:rPr lang="en-US" sz="1900" spc="-65" dirty="0" err="1">
                <a:solidFill>
                  <a:srgbClr val="000000"/>
                </a:solidFill>
                <a:ea typeface="Poppins"/>
              </a:rPr>
              <a:t>formato</a:t>
            </a:r>
            <a:r>
              <a:rPr lang="en-US" sz="1900" spc="-65" dirty="0">
                <a:solidFill>
                  <a:srgbClr val="000000"/>
                </a:solidFill>
                <a:ea typeface="Poppins"/>
              </a:rPr>
              <a:t> de </a:t>
            </a:r>
            <a:r>
              <a:rPr lang="en-US" sz="1900" spc="-65" dirty="0" err="1">
                <a:solidFill>
                  <a:srgbClr val="000000"/>
                </a:solidFill>
                <a:ea typeface="Poppins"/>
              </a:rPr>
              <a:t>los</a:t>
            </a:r>
            <a:r>
              <a:rPr lang="en-US" sz="1900" spc="-65" dirty="0">
                <a:solidFill>
                  <a:srgbClr val="000000"/>
                </a:solidFill>
                <a:ea typeface="Poppins"/>
              </a:rPr>
              <a:t> </a:t>
            </a:r>
            <a:r>
              <a:rPr lang="en-US" sz="1900" spc="-65" dirty="0" err="1">
                <a:solidFill>
                  <a:srgbClr val="000000"/>
                </a:solidFill>
                <a:ea typeface="Poppins"/>
              </a:rPr>
              <a:t>mensajes</a:t>
            </a:r>
            <a:r>
              <a:rPr lang="en-US" sz="1900" spc="-65" dirty="0">
                <a:solidFill>
                  <a:srgbClr val="000000"/>
                </a:solidFill>
                <a:ea typeface="Poppins"/>
              </a:rPr>
              <a:t> de </a:t>
            </a:r>
            <a:r>
              <a:rPr lang="en-US" sz="1900" spc="-65" dirty="0" err="1">
                <a:solidFill>
                  <a:srgbClr val="000000"/>
                </a:solidFill>
                <a:ea typeface="Poppins"/>
              </a:rPr>
              <a:t>solicitud</a:t>
            </a:r>
            <a:r>
              <a:rPr lang="en-US" sz="1900" spc="-65" dirty="0">
                <a:solidFill>
                  <a:srgbClr val="000000"/>
                </a:solidFill>
                <a:ea typeface="Poppins"/>
              </a:rPr>
              <a:t> y </a:t>
            </a:r>
            <a:r>
              <a:rPr lang="en-US" sz="1900" spc="-65" dirty="0" err="1">
                <a:solidFill>
                  <a:srgbClr val="000000"/>
                </a:solidFill>
                <a:ea typeface="Poppins"/>
              </a:rPr>
              <a:t>respuesta</a:t>
            </a:r>
            <a:r>
              <a:rPr lang="en-US" sz="1900" spc="-65" dirty="0">
                <a:solidFill>
                  <a:srgbClr val="000000"/>
                </a:solidFill>
                <a:ea typeface="Poppins"/>
              </a:rPr>
              <a:t> lo dicta HTTP. </a:t>
            </a:r>
            <a:endParaRPr lang="en-US" sz="1900" spc="-1" dirty="0"/>
          </a:p>
          <a:p>
            <a:pPr marL="402980" lvl="1" indent="-201610" algn="just">
              <a:lnSpc>
                <a:spcPct val="150000"/>
              </a:lnSpc>
              <a:buClr>
                <a:schemeClr val="accent1"/>
              </a:buClr>
              <a:buFont typeface="Arial"/>
              <a:buChar char="•"/>
            </a:pPr>
            <a:r>
              <a:rPr lang="en-US" sz="1900" spc="-65" dirty="0">
                <a:solidFill>
                  <a:srgbClr val="000000"/>
                </a:solidFill>
                <a:ea typeface="Poppins"/>
              </a:rPr>
              <a:t>HTTP no dicta </a:t>
            </a:r>
            <a:r>
              <a:rPr lang="en-US" sz="1900" spc="-65" dirty="0" err="1">
                <a:solidFill>
                  <a:srgbClr val="000000"/>
                </a:solidFill>
                <a:ea typeface="Poppins"/>
              </a:rPr>
              <a:t>el</a:t>
            </a:r>
            <a:r>
              <a:rPr lang="en-US" sz="1900" spc="-65" dirty="0">
                <a:solidFill>
                  <a:srgbClr val="000000"/>
                </a:solidFill>
                <a:ea typeface="Poppins"/>
              </a:rPr>
              <a:t> </a:t>
            </a:r>
            <a:r>
              <a:rPr lang="en-US" sz="1900" spc="-65" dirty="0" err="1">
                <a:solidFill>
                  <a:srgbClr val="000000"/>
                </a:solidFill>
                <a:ea typeface="Poppins"/>
              </a:rPr>
              <a:t>protocolo</a:t>
            </a:r>
            <a:r>
              <a:rPr lang="en-US" sz="1900" spc="-65" dirty="0">
                <a:solidFill>
                  <a:srgbClr val="000000"/>
                </a:solidFill>
                <a:ea typeface="Poppins"/>
              </a:rPr>
              <a:t> de red que </a:t>
            </a:r>
            <a:r>
              <a:rPr lang="en-US" sz="1900" spc="-65" dirty="0" err="1">
                <a:solidFill>
                  <a:srgbClr val="000000"/>
                </a:solidFill>
                <a:ea typeface="Poppins"/>
              </a:rPr>
              <a:t>debe</a:t>
            </a:r>
            <a:r>
              <a:rPr lang="en-US" sz="1900" spc="-65" dirty="0">
                <a:solidFill>
                  <a:srgbClr val="000000"/>
                </a:solidFill>
                <a:ea typeface="Poppins"/>
              </a:rPr>
              <a:t> </a:t>
            </a:r>
            <a:r>
              <a:rPr lang="en-US" sz="1900" spc="-65" dirty="0" err="1">
                <a:solidFill>
                  <a:srgbClr val="000000"/>
                </a:solidFill>
                <a:ea typeface="Poppins"/>
              </a:rPr>
              <a:t>utilizarse</a:t>
            </a:r>
            <a:r>
              <a:rPr lang="en-US" sz="1900" spc="-65" dirty="0">
                <a:solidFill>
                  <a:srgbClr val="000000"/>
                </a:solidFill>
                <a:ea typeface="Poppins"/>
              </a:rPr>
              <a:t> para la </a:t>
            </a:r>
            <a:r>
              <a:rPr lang="en-US" sz="1900" spc="-65" dirty="0" err="1">
                <a:solidFill>
                  <a:srgbClr val="000000"/>
                </a:solidFill>
                <a:ea typeface="Poppins"/>
              </a:rPr>
              <a:t>comunicación</a:t>
            </a:r>
            <a:r>
              <a:rPr lang="en-US" sz="1900" spc="-65" dirty="0">
                <a:solidFill>
                  <a:srgbClr val="000000"/>
                </a:solidFill>
                <a:ea typeface="Poppins"/>
              </a:rPr>
              <a:t>, </a:t>
            </a:r>
            <a:r>
              <a:rPr lang="en-US" sz="1900" spc="-65" dirty="0" err="1">
                <a:solidFill>
                  <a:srgbClr val="000000"/>
                </a:solidFill>
                <a:ea typeface="Poppins"/>
              </a:rPr>
              <a:t>pero</a:t>
            </a:r>
            <a:r>
              <a:rPr lang="en-US" sz="1900" spc="-65" dirty="0">
                <a:solidFill>
                  <a:srgbClr val="000000"/>
                </a:solidFill>
                <a:ea typeface="Poppins"/>
              </a:rPr>
              <a:t> </a:t>
            </a:r>
            <a:r>
              <a:rPr lang="en-US" sz="1900" spc="-65" dirty="0" err="1">
                <a:solidFill>
                  <a:srgbClr val="000000"/>
                </a:solidFill>
                <a:ea typeface="Poppins"/>
              </a:rPr>
              <a:t>sí</a:t>
            </a:r>
            <a:r>
              <a:rPr lang="en-US" sz="1900" spc="-65" dirty="0">
                <a:solidFill>
                  <a:srgbClr val="000000"/>
                </a:solidFill>
                <a:ea typeface="Poppins"/>
              </a:rPr>
              <a:t> </a:t>
            </a:r>
            <a:r>
              <a:rPr lang="en-US" sz="1900" spc="-65" dirty="0" err="1">
                <a:solidFill>
                  <a:srgbClr val="000000"/>
                </a:solidFill>
                <a:ea typeface="Poppins"/>
              </a:rPr>
              <a:t>espera</a:t>
            </a:r>
            <a:r>
              <a:rPr lang="en-US" sz="1900" spc="-65" dirty="0">
                <a:solidFill>
                  <a:srgbClr val="000000"/>
                </a:solidFill>
                <a:ea typeface="Poppins"/>
              </a:rPr>
              <a:t> que tanto la </a:t>
            </a:r>
            <a:r>
              <a:rPr lang="en-US" sz="1900" spc="-65" dirty="0" err="1">
                <a:solidFill>
                  <a:srgbClr val="000000"/>
                </a:solidFill>
                <a:ea typeface="Poppins"/>
              </a:rPr>
              <a:t>solicitud</a:t>
            </a:r>
            <a:r>
              <a:rPr lang="en-US" sz="1900" spc="-65" dirty="0">
                <a:solidFill>
                  <a:srgbClr val="000000"/>
                </a:solidFill>
                <a:ea typeface="Poppins"/>
              </a:rPr>
              <a:t> </a:t>
            </a:r>
            <a:r>
              <a:rPr lang="en-US" sz="1900" spc="-65" dirty="0" err="1">
                <a:solidFill>
                  <a:srgbClr val="000000"/>
                </a:solidFill>
                <a:ea typeface="Poppins"/>
              </a:rPr>
              <a:t>como</a:t>
            </a:r>
            <a:r>
              <a:rPr lang="en-US" sz="1900" spc="-65" dirty="0">
                <a:solidFill>
                  <a:srgbClr val="000000"/>
                </a:solidFill>
                <a:ea typeface="Poppins"/>
              </a:rPr>
              <a:t> la </a:t>
            </a:r>
            <a:r>
              <a:rPr lang="en-US" sz="1900" spc="-65" dirty="0" err="1">
                <a:solidFill>
                  <a:srgbClr val="000000"/>
                </a:solidFill>
                <a:ea typeface="Poppins"/>
              </a:rPr>
              <a:t>respuesta</a:t>
            </a:r>
            <a:r>
              <a:rPr lang="en-US" sz="1900" spc="-65" dirty="0">
                <a:solidFill>
                  <a:srgbClr val="000000"/>
                </a:solidFill>
                <a:ea typeface="Poppins"/>
              </a:rPr>
              <a:t> se </a:t>
            </a:r>
            <a:r>
              <a:rPr lang="en-US" sz="1900" spc="-65" dirty="0" err="1">
                <a:solidFill>
                  <a:srgbClr val="000000"/>
                </a:solidFill>
                <a:ea typeface="Poppins"/>
              </a:rPr>
              <a:t>envíen</a:t>
            </a:r>
            <a:r>
              <a:rPr lang="en-US" sz="1900" spc="-65" dirty="0">
                <a:solidFill>
                  <a:srgbClr val="000000"/>
                </a:solidFill>
                <a:ea typeface="Poppins"/>
              </a:rPr>
              <a:t> </a:t>
            </a:r>
            <a:r>
              <a:rPr lang="en-US" sz="1900" spc="-65" dirty="0" err="1">
                <a:solidFill>
                  <a:srgbClr val="000000"/>
                </a:solidFill>
                <a:ea typeface="Poppins"/>
              </a:rPr>
              <a:t>dentro</a:t>
            </a:r>
            <a:r>
              <a:rPr lang="en-US" sz="1900" spc="-65" dirty="0">
                <a:solidFill>
                  <a:srgbClr val="000000"/>
                </a:solidFill>
                <a:ea typeface="Poppins"/>
              </a:rPr>
              <a:t> de </a:t>
            </a:r>
            <a:r>
              <a:rPr lang="en-US" sz="1900" spc="-65" dirty="0" err="1">
                <a:solidFill>
                  <a:srgbClr val="000000"/>
                </a:solidFill>
                <a:ea typeface="Poppins"/>
              </a:rPr>
              <a:t>una</a:t>
            </a:r>
            <a:r>
              <a:rPr lang="en-US" sz="1900" spc="-65" dirty="0">
                <a:solidFill>
                  <a:srgbClr val="000000"/>
                </a:solidFill>
                <a:ea typeface="Poppins"/>
              </a:rPr>
              <a:t> </a:t>
            </a:r>
            <a:r>
              <a:rPr lang="en-US" sz="1900" spc="-65" dirty="0" err="1">
                <a:solidFill>
                  <a:srgbClr val="000000"/>
                </a:solidFill>
                <a:ea typeface="Poppins"/>
              </a:rPr>
              <a:t>conexión</a:t>
            </a:r>
            <a:r>
              <a:rPr lang="en-US" sz="1900" spc="-65" dirty="0">
                <a:solidFill>
                  <a:srgbClr val="000000"/>
                </a:solidFill>
                <a:ea typeface="Poppins"/>
              </a:rPr>
              <a:t> de </a:t>
            </a:r>
            <a:r>
              <a:rPr lang="en-US" sz="1900" spc="-65" dirty="0" err="1">
                <a:solidFill>
                  <a:srgbClr val="000000"/>
                </a:solidFill>
                <a:ea typeface="Poppins"/>
              </a:rPr>
              <a:t>tipo</a:t>
            </a:r>
            <a:r>
              <a:rPr lang="en-US" sz="1900" spc="-65" dirty="0">
                <a:solidFill>
                  <a:srgbClr val="000000"/>
                </a:solidFill>
                <a:ea typeface="Poppins"/>
              </a:rPr>
              <a:t> TCP. </a:t>
            </a:r>
            <a:r>
              <a:rPr lang="en-US" sz="1900" spc="-65" dirty="0" err="1">
                <a:solidFill>
                  <a:srgbClr val="000000"/>
                </a:solidFill>
                <a:ea typeface="Poppins"/>
              </a:rPr>
              <a:t>Así</a:t>
            </a:r>
            <a:r>
              <a:rPr lang="en-US" sz="1900" spc="-65" dirty="0">
                <a:solidFill>
                  <a:srgbClr val="000000"/>
                </a:solidFill>
                <a:ea typeface="Poppins"/>
              </a:rPr>
              <a:t> que la </a:t>
            </a:r>
            <a:r>
              <a:rPr lang="en-US" sz="1900" spc="-65" dirty="0" err="1">
                <a:solidFill>
                  <a:srgbClr val="000000"/>
                </a:solidFill>
                <a:ea typeface="Poppins"/>
              </a:rPr>
              <a:t>mayoría</a:t>
            </a:r>
            <a:r>
              <a:rPr lang="en-US" sz="1900" spc="-65" dirty="0">
                <a:solidFill>
                  <a:srgbClr val="000000"/>
                </a:solidFill>
                <a:ea typeface="Poppins"/>
              </a:rPr>
              <a:t> de las </a:t>
            </a:r>
            <a:r>
              <a:rPr lang="en-US" sz="1900" spc="-65" dirty="0" err="1">
                <a:solidFill>
                  <a:srgbClr val="000000"/>
                </a:solidFill>
                <a:ea typeface="Poppins"/>
              </a:rPr>
              <a:t>implementaciones</a:t>
            </a:r>
            <a:r>
              <a:rPr lang="en-US" sz="1900" spc="-65" dirty="0">
                <a:solidFill>
                  <a:srgbClr val="000000"/>
                </a:solidFill>
                <a:ea typeface="Poppins"/>
              </a:rPr>
              <a:t> HTTP </a:t>
            </a:r>
            <a:r>
              <a:rPr lang="en-US" sz="1900" spc="-65" dirty="0" err="1">
                <a:solidFill>
                  <a:srgbClr val="000000"/>
                </a:solidFill>
                <a:ea typeface="Poppins"/>
              </a:rPr>
              <a:t>envían</a:t>
            </a:r>
            <a:r>
              <a:rPr lang="en-US" sz="1900" spc="-65" dirty="0">
                <a:solidFill>
                  <a:srgbClr val="000000"/>
                </a:solidFill>
                <a:ea typeface="Poppins"/>
              </a:rPr>
              <a:t> </a:t>
            </a:r>
            <a:r>
              <a:rPr lang="en-US" sz="1900" spc="-65" dirty="0" err="1">
                <a:solidFill>
                  <a:srgbClr val="000000"/>
                </a:solidFill>
                <a:ea typeface="Poppins"/>
              </a:rPr>
              <a:t>estos</a:t>
            </a:r>
            <a:r>
              <a:rPr lang="en-US" sz="1900" spc="-65" dirty="0">
                <a:solidFill>
                  <a:srgbClr val="000000"/>
                </a:solidFill>
                <a:ea typeface="Poppins"/>
              </a:rPr>
              <a:t> </a:t>
            </a:r>
            <a:r>
              <a:rPr lang="en-US" sz="1900" spc="-65" dirty="0" err="1">
                <a:solidFill>
                  <a:srgbClr val="000000"/>
                </a:solidFill>
                <a:ea typeface="Poppins"/>
              </a:rPr>
              <a:t>mensajes</a:t>
            </a:r>
            <a:r>
              <a:rPr lang="en-US" sz="1900" spc="-65" dirty="0">
                <a:solidFill>
                  <a:srgbClr val="000000"/>
                </a:solidFill>
                <a:ea typeface="Poppins"/>
              </a:rPr>
              <a:t> </a:t>
            </a:r>
            <a:r>
              <a:rPr lang="en-US" sz="1900" spc="-65" dirty="0" err="1">
                <a:solidFill>
                  <a:srgbClr val="000000"/>
                </a:solidFill>
                <a:ea typeface="Poppins"/>
              </a:rPr>
              <a:t>usando</a:t>
            </a:r>
            <a:r>
              <a:rPr lang="en-US" sz="1900" spc="-65" dirty="0">
                <a:solidFill>
                  <a:srgbClr val="000000"/>
                </a:solidFill>
                <a:ea typeface="Poppins"/>
              </a:rPr>
              <a:t> TCP.</a:t>
            </a:r>
          </a:p>
          <a:p>
            <a:pPr marL="402980" lvl="1" indent="-201610" algn="just">
              <a:lnSpc>
                <a:spcPct val="150000"/>
              </a:lnSpc>
              <a:buClr>
                <a:schemeClr val="accent1"/>
              </a:buClr>
              <a:buFont typeface="Arial"/>
              <a:buChar char="•"/>
            </a:pPr>
            <a:r>
              <a:rPr lang="es-ES" sz="1900" spc="-65" dirty="0">
                <a:solidFill>
                  <a:srgbClr val="000000"/>
                </a:solidFill>
              </a:rPr>
              <a:t>TCP garantiza la entrega ordenada y fiable de los datos entre el cliente y el servidor.</a:t>
            </a:r>
          </a:p>
          <a:p>
            <a:pPr marL="402980" lvl="1" indent="-201610" algn="just">
              <a:lnSpc>
                <a:spcPct val="150000"/>
              </a:lnSpc>
              <a:buClr>
                <a:srgbClr val="000000"/>
              </a:buClr>
              <a:buFont typeface="Arial"/>
              <a:buChar char="•"/>
            </a:pPr>
            <a:endParaRPr lang="en-US" sz="1900" spc="-1" dirty="0"/>
          </a:p>
        </p:txBody>
      </p:sp>
      <p:pic>
        <p:nvPicPr>
          <p:cNvPr id="2" name="Imagen 1" descr="Imagen que contiene Diagrama&#10;&#10;Descripción generada automáticamente">
            <a:extLst>
              <a:ext uri="{FF2B5EF4-FFF2-40B4-BE49-F238E27FC236}">
                <a16:creationId xmlns:a16="http://schemas.microsoft.com/office/drawing/2014/main" id="{A7A8670E-318E-25A1-5457-7D95626E45B8}"/>
              </a:ext>
            </a:extLst>
          </p:cNvPr>
          <p:cNvPicPr>
            <a:picLocks noChangeAspect="1"/>
          </p:cNvPicPr>
          <p:nvPr/>
        </p:nvPicPr>
        <p:blipFill>
          <a:blip r:embed="rId3"/>
          <a:stretch>
            <a:fillRect/>
          </a:stretch>
        </p:blipFill>
        <p:spPr>
          <a:xfrm>
            <a:off x="7143480" y="236868"/>
            <a:ext cx="4433957" cy="2225262"/>
          </a:xfrm>
          <a:prstGeom prst="rect">
            <a:avLst/>
          </a:prstGeom>
        </p:spPr>
      </p:pic>
      <p:sp>
        <p:nvSpPr>
          <p:cNvPr id="3" name="AutoShape 2">
            <a:extLst>
              <a:ext uri="{FF2B5EF4-FFF2-40B4-BE49-F238E27FC236}">
                <a16:creationId xmlns:a16="http://schemas.microsoft.com/office/drawing/2014/main" id="{CE6AC14B-D838-8DEA-F483-8B4F0B2330FA}"/>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6" name="TextBox 19">
            <a:extLst>
              <a:ext uri="{FF2B5EF4-FFF2-40B4-BE49-F238E27FC236}">
                <a16:creationId xmlns:a16="http://schemas.microsoft.com/office/drawing/2014/main" id="{ECDF4705-8BE5-AACA-15B5-A4412350E08E}"/>
              </a:ext>
            </a:extLst>
          </p:cNvPr>
          <p:cNvSpPr/>
          <p:nvPr/>
        </p:nvSpPr>
        <p:spPr>
          <a:xfrm>
            <a:off x="884356" y="1086959"/>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a:t>
            </a:r>
            <a:r>
              <a:rPr lang="en-US" sz="2500" b="1" spc="-201" dirty="0" err="1">
                <a:solidFill>
                  <a:schemeClr val="accent1"/>
                </a:solidFill>
              </a:rPr>
              <a:t>HyperText</a:t>
            </a:r>
            <a:r>
              <a:rPr lang="en-US" sz="2500" b="1" spc="-201" dirty="0">
                <a:solidFill>
                  <a:schemeClr val="accent1"/>
                </a:solidFill>
              </a:rPr>
              <a:t> Transfer Protocol)</a:t>
            </a:r>
            <a:endParaRPr lang="en-US" sz="2500" b="1" spc="-1"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230A07A0-1F1C-3DD2-AB84-E61F4858DC7A}"/>
              </a:ext>
            </a:extLst>
          </p:cNvPr>
          <p:cNvSpPr txBox="1">
            <a:spLocks/>
          </p:cNvSpPr>
          <p:nvPr/>
        </p:nvSpPr>
        <p:spPr>
          <a:xfrm>
            <a:off x="884356" y="1935614"/>
            <a:ext cx="10058400" cy="3116960"/>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ES" sz="1900" dirty="0">
                <a:ea typeface="Calibri"/>
                <a:cs typeface="Calibri"/>
              </a:rPr>
              <a:t>Las versiones más utilizadas actualmente son: </a:t>
            </a:r>
            <a:endParaRPr lang="es-ES" sz="1900" dirty="0">
              <a:ea typeface="Calibri Light"/>
              <a:cs typeface="Calibri Light"/>
            </a:endParaRPr>
          </a:p>
          <a:p>
            <a:pPr marL="285750" indent="-285750" algn="just">
              <a:lnSpc>
                <a:spcPct val="150000"/>
              </a:lnSpc>
              <a:buFont typeface="Arial" panose="020B0604020202020204" pitchFamily="34" charset="0"/>
              <a:buChar char="•"/>
            </a:pPr>
            <a:r>
              <a:rPr lang="es-ES" sz="1900" dirty="0">
                <a:solidFill>
                  <a:schemeClr val="accent1"/>
                </a:solidFill>
                <a:ea typeface="Calibri"/>
                <a:cs typeface="Calibri"/>
              </a:rPr>
              <a:t> HTTP/1.1:</a:t>
            </a:r>
            <a:r>
              <a:rPr lang="es-ES" sz="1900" dirty="0">
                <a:ea typeface="Calibri"/>
                <a:cs typeface="Calibri"/>
              </a:rPr>
              <a:t> versión utilizada mayoritariamente por mucho tiempo desde finales de los 90. </a:t>
            </a:r>
          </a:p>
          <a:p>
            <a:pPr marL="285750" indent="-285750" algn="just">
              <a:lnSpc>
                <a:spcPct val="150000"/>
              </a:lnSpc>
              <a:buFont typeface="Arial" panose="020B0604020202020204" pitchFamily="34" charset="0"/>
              <a:buChar char="•"/>
            </a:pPr>
            <a:r>
              <a:rPr lang="es-ES" sz="1900" dirty="0">
                <a:solidFill>
                  <a:schemeClr val="accent1"/>
                </a:solidFill>
                <a:ea typeface="Calibri"/>
                <a:cs typeface="Calibri"/>
              </a:rPr>
              <a:t> HTTP/2:</a:t>
            </a:r>
            <a:r>
              <a:rPr lang="es-ES" sz="1900" dirty="0">
                <a:ea typeface="Calibri"/>
                <a:cs typeface="Calibri"/>
              </a:rPr>
              <a:t> mejora la eficiencia mediante codificaci</a:t>
            </a:r>
            <a:r>
              <a:rPr lang="es-ES" sz="1900" dirty="0">
                <a:ea typeface="Calibri Light"/>
                <a:cs typeface="Calibri Light"/>
              </a:rPr>
              <a:t>ó</a:t>
            </a:r>
            <a:r>
              <a:rPr lang="es-ES" sz="1900" dirty="0">
                <a:ea typeface="Calibri"/>
                <a:cs typeface="Calibri"/>
              </a:rPr>
              <a:t>n binaria de mensajes, compresi</a:t>
            </a:r>
            <a:r>
              <a:rPr lang="es-ES" sz="1900" dirty="0">
                <a:ea typeface="Calibri Light"/>
                <a:cs typeface="Calibri Light"/>
              </a:rPr>
              <a:t>ó</a:t>
            </a:r>
            <a:r>
              <a:rPr lang="es-ES" sz="1900" dirty="0">
                <a:ea typeface="Calibri"/>
                <a:cs typeface="Calibri"/>
              </a:rPr>
              <a:t>n de cabeceras, multiplexaci</a:t>
            </a:r>
            <a:r>
              <a:rPr lang="es-ES" sz="1900" dirty="0">
                <a:ea typeface="Calibri Light"/>
                <a:cs typeface="Calibri Light"/>
              </a:rPr>
              <a:t>ó</a:t>
            </a:r>
            <a:r>
              <a:rPr lang="es-ES" sz="1900" dirty="0">
                <a:ea typeface="Calibri"/>
                <a:cs typeface="Calibri"/>
              </a:rPr>
              <a:t>n de múltiples peticiones/respuestas sobre una única conexi</a:t>
            </a:r>
            <a:r>
              <a:rPr lang="es-ES" sz="1900" dirty="0">
                <a:ea typeface="Calibri Light"/>
                <a:cs typeface="Calibri Light"/>
              </a:rPr>
              <a:t>ó</a:t>
            </a:r>
            <a:r>
              <a:rPr lang="es-ES" sz="1900" dirty="0">
                <a:ea typeface="Calibri"/>
                <a:cs typeface="Calibri"/>
              </a:rPr>
              <a:t>n TCP, peticiones iniciadas por el servidor, etc. </a:t>
            </a:r>
          </a:p>
          <a:p>
            <a:pPr marL="285750" indent="-285750" algn="just">
              <a:lnSpc>
                <a:spcPct val="150000"/>
              </a:lnSpc>
              <a:buFont typeface="Arial" panose="020B0604020202020204" pitchFamily="34" charset="0"/>
              <a:buChar char="•"/>
            </a:pPr>
            <a:r>
              <a:rPr lang="es-ES" sz="1900" dirty="0">
                <a:solidFill>
                  <a:schemeClr val="accent1"/>
                </a:solidFill>
                <a:ea typeface="Calibri"/>
                <a:cs typeface="Calibri"/>
              </a:rPr>
              <a:t> HTTP/3:</a:t>
            </a:r>
            <a:r>
              <a:rPr lang="es-ES" sz="1900" dirty="0">
                <a:ea typeface="Calibri"/>
                <a:cs typeface="Calibri"/>
              </a:rPr>
              <a:t> presenta algunas mejoras de eficiencia similares a las de HTTP/2 y utiliza el protocolo QUIC sobre UDP en vez de TCP. </a:t>
            </a:r>
          </a:p>
          <a:p>
            <a:pPr algn="just">
              <a:lnSpc>
                <a:spcPct val="150000"/>
              </a:lnSpc>
            </a:pPr>
            <a:endParaRPr lang="es-ES" sz="1900" dirty="0">
              <a:ea typeface="Calibri"/>
              <a:cs typeface="Calibri"/>
            </a:endParaRPr>
          </a:p>
        </p:txBody>
      </p:sp>
      <p:sp>
        <p:nvSpPr>
          <p:cNvPr id="7" name="CuadroTexto 6">
            <a:extLst>
              <a:ext uri="{FF2B5EF4-FFF2-40B4-BE49-F238E27FC236}">
                <a16:creationId xmlns:a16="http://schemas.microsoft.com/office/drawing/2014/main" id="{A5696CF3-5E04-4CD8-CA15-13EF510E4593}"/>
              </a:ext>
            </a:extLst>
          </p:cNvPr>
          <p:cNvSpPr txBox="1"/>
          <p:nvPr/>
        </p:nvSpPr>
        <p:spPr>
          <a:xfrm>
            <a:off x="1177636" y="5339329"/>
            <a:ext cx="9836727" cy="83099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600" dirty="0">
                <a:solidFill>
                  <a:schemeClr val="tx1"/>
                </a:solidFill>
                <a:ea typeface="Calibri Light"/>
                <a:cs typeface="Calibri Light"/>
              </a:rPr>
              <a:t>Las tres versiones del protocolo son compatibles en términos de semántica y estructura de los mensajes, cambiando principalmente la codificación de los mensajes y la forma en que estos se transportan sobre sus protocolos de transporte subyacentes.</a:t>
            </a:r>
            <a:endParaRPr lang="es-ES" dirty="0">
              <a:solidFill>
                <a:schemeClr val="tx1"/>
              </a:solidFill>
            </a:endParaRPr>
          </a:p>
        </p:txBody>
      </p:sp>
      <p:sp>
        <p:nvSpPr>
          <p:cNvPr id="12" name="AutoShape 2">
            <a:extLst>
              <a:ext uri="{FF2B5EF4-FFF2-40B4-BE49-F238E27FC236}">
                <a16:creationId xmlns:a16="http://schemas.microsoft.com/office/drawing/2014/main" id="{A0BA360C-A42D-806A-3D10-5B5B7824F6C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14" name="TextBox 19">
            <a:extLst>
              <a:ext uri="{FF2B5EF4-FFF2-40B4-BE49-F238E27FC236}">
                <a16:creationId xmlns:a16="http://schemas.microsoft.com/office/drawing/2014/main" id="{AB8556CA-A863-DC07-D6B4-B7456CF66226}"/>
              </a:ext>
            </a:extLst>
          </p:cNvPr>
          <p:cNvSpPr/>
          <p:nvPr/>
        </p:nvSpPr>
        <p:spPr>
          <a:xfrm>
            <a:off x="884356" y="1036797"/>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a:t>
            </a:r>
            <a:r>
              <a:rPr lang="en-US" sz="2500" b="1" spc="-201" dirty="0" err="1">
                <a:solidFill>
                  <a:schemeClr val="accent1"/>
                </a:solidFill>
              </a:rPr>
              <a:t>Versiones</a:t>
            </a:r>
            <a:r>
              <a:rPr lang="en-US" sz="2500" b="1" spc="-201" dirty="0">
                <a:solidFill>
                  <a:schemeClr val="accent1"/>
                </a:solidFill>
              </a:rPr>
              <a:t> de </a:t>
            </a:r>
            <a:r>
              <a:rPr lang="en-US" sz="2500" b="1" spc="-201" dirty="0" err="1">
                <a:solidFill>
                  <a:schemeClr val="accent1"/>
                </a:solidFill>
              </a:rPr>
              <a:t>protocolo</a:t>
            </a:r>
            <a:endParaRPr lang="en-US" sz="2500" b="1" spc="-1" dirty="0">
              <a:solidFill>
                <a:schemeClr val="accent1"/>
              </a:solidFill>
            </a:endParaRPr>
          </a:p>
        </p:txBody>
      </p:sp>
    </p:spTree>
    <p:extLst>
      <p:ext uri="{BB962C8B-B14F-4D97-AF65-F5344CB8AC3E}">
        <p14:creationId xmlns:p14="http://schemas.microsoft.com/office/powerpoint/2010/main" val="97432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A56209-657E-3579-E2C6-99E6D54CD3D7}"/>
              </a:ext>
            </a:extLst>
          </p:cNvPr>
          <p:cNvSpPr txBox="1">
            <a:spLocks/>
          </p:cNvSpPr>
          <p:nvPr/>
        </p:nvSpPr>
        <p:spPr>
          <a:xfrm>
            <a:off x="769431" y="1848393"/>
            <a:ext cx="6944409" cy="4146890"/>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s-ES" sz="1900" b="1" dirty="0">
              <a:ea typeface="+mn-lt"/>
              <a:cs typeface="+mn-lt"/>
            </a:endParaRPr>
          </a:p>
          <a:p>
            <a:pPr algn="just">
              <a:lnSpc>
                <a:spcPct val="150000"/>
              </a:lnSpc>
              <a:buClr>
                <a:schemeClr val="accent1"/>
              </a:buClr>
            </a:pPr>
            <a:r>
              <a:rPr lang="es-ES" sz="1900" dirty="0">
                <a:ea typeface="Calibri Light"/>
                <a:cs typeface="Calibri Light"/>
              </a:rPr>
              <a:t>Los recursos se identifican en HTTP mediante</a:t>
            </a:r>
            <a:r>
              <a:rPr lang="es-ES" sz="1900" dirty="0">
                <a:solidFill>
                  <a:schemeClr val="accent1"/>
                </a:solidFill>
                <a:ea typeface="Calibri Light"/>
                <a:cs typeface="Calibri Light"/>
              </a:rPr>
              <a:t> identificadores uniformes de recurso</a:t>
            </a:r>
            <a:r>
              <a:rPr lang="es-ES" sz="1900" dirty="0">
                <a:solidFill>
                  <a:srgbClr val="000080"/>
                </a:solidFill>
                <a:ea typeface="Calibri Light"/>
                <a:cs typeface="Calibri Light"/>
              </a:rPr>
              <a:t> </a:t>
            </a:r>
            <a:r>
              <a:rPr lang="es-ES" sz="1900" dirty="0">
                <a:ea typeface="Calibri Light"/>
                <a:cs typeface="Calibri Light"/>
              </a:rPr>
              <a:t>(URI, </a:t>
            </a:r>
            <a:r>
              <a:rPr lang="es-ES" sz="1900" dirty="0" err="1">
                <a:ea typeface="Calibri Light"/>
                <a:cs typeface="Calibri Light"/>
              </a:rPr>
              <a:t>Uniform</a:t>
            </a:r>
            <a:r>
              <a:rPr lang="es-ES" sz="1900" dirty="0">
                <a:ea typeface="Calibri Light"/>
                <a:cs typeface="Calibri Light"/>
              </a:rPr>
              <a:t> </a:t>
            </a:r>
            <a:r>
              <a:rPr lang="es-ES" sz="1900" dirty="0" err="1">
                <a:ea typeface="Calibri Light"/>
                <a:cs typeface="Calibri Light"/>
              </a:rPr>
              <a:t>Resource</a:t>
            </a:r>
            <a:r>
              <a:rPr lang="es-ES" sz="1900" dirty="0">
                <a:ea typeface="Calibri Light"/>
                <a:cs typeface="Calibri Light"/>
              </a:rPr>
              <a:t> </a:t>
            </a:r>
            <a:r>
              <a:rPr lang="es-ES" sz="1900" dirty="0" err="1">
                <a:ea typeface="Calibri Light"/>
                <a:cs typeface="Calibri Light"/>
              </a:rPr>
              <a:t>Identifier</a:t>
            </a:r>
            <a:r>
              <a:rPr lang="es-ES" sz="1900" dirty="0">
                <a:ea typeface="Calibri Light"/>
                <a:cs typeface="Calibri Light"/>
              </a:rPr>
              <a:t>). </a:t>
            </a:r>
            <a:endParaRPr lang="es-ES" sz="1900" dirty="0">
              <a:ea typeface="Calibri"/>
              <a:cs typeface="Calibri"/>
            </a:endParaRPr>
          </a:p>
          <a:p>
            <a:pPr algn="just">
              <a:lnSpc>
                <a:spcPct val="150000"/>
              </a:lnSpc>
              <a:buClr>
                <a:schemeClr val="accent1"/>
              </a:buClr>
            </a:pPr>
            <a:r>
              <a:rPr lang="es-ES" sz="1900" dirty="0">
                <a:ea typeface="Calibri Light"/>
                <a:cs typeface="Calibri Light"/>
              </a:rPr>
              <a:t>Un</a:t>
            </a:r>
            <a:r>
              <a:rPr lang="es-ES" sz="1900" dirty="0">
                <a:solidFill>
                  <a:schemeClr val="accent1"/>
                </a:solidFill>
                <a:ea typeface="Calibri Light"/>
                <a:cs typeface="Calibri Light"/>
              </a:rPr>
              <a:t> URI</a:t>
            </a:r>
            <a:r>
              <a:rPr lang="es-ES" sz="1900" dirty="0">
                <a:solidFill>
                  <a:srgbClr val="000080"/>
                </a:solidFill>
                <a:ea typeface="Calibri Light"/>
                <a:cs typeface="Calibri Light"/>
              </a:rPr>
              <a:t> </a:t>
            </a:r>
            <a:r>
              <a:rPr lang="es-ES" sz="1900" dirty="0">
                <a:ea typeface="Calibri Light"/>
                <a:cs typeface="Calibri Light"/>
              </a:rPr>
              <a:t>es una secuencia de caracteres compacta que identifica a un recurso abstracto o físico, utilizado en múltiples protocolos y aplicaciones. </a:t>
            </a:r>
            <a:endParaRPr lang="en-US" sz="1900" dirty="0">
              <a:ea typeface="Calibri Light"/>
              <a:cs typeface="Calibri Light"/>
            </a:endParaRPr>
          </a:p>
          <a:p>
            <a:pPr algn="just">
              <a:lnSpc>
                <a:spcPct val="150000"/>
              </a:lnSpc>
              <a:buClr>
                <a:schemeClr val="accent1"/>
              </a:buClr>
            </a:pPr>
            <a:r>
              <a:rPr lang="es-ES" sz="1900" dirty="0">
                <a:ea typeface="Calibri Light"/>
                <a:cs typeface="Calibri Light"/>
              </a:rPr>
              <a:t>Un URI que además proporciona la información necesaria para localizar y acceder al recurso se denomina</a:t>
            </a:r>
            <a:r>
              <a:rPr lang="es-ES" sz="1900" dirty="0">
                <a:solidFill>
                  <a:schemeClr val="accent1"/>
                </a:solidFill>
                <a:ea typeface="Calibri Light"/>
                <a:cs typeface="Calibri Light"/>
              </a:rPr>
              <a:t> localizador uniforme de recurso</a:t>
            </a:r>
            <a:r>
              <a:rPr lang="es-ES" sz="1900" dirty="0">
                <a:solidFill>
                  <a:srgbClr val="000080"/>
                </a:solidFill>
                <a:ea typeface="Calibri Light"/>
                <a:cs typeface="Calibri Light"/>
              </a:rPr>
              <a:t> </a:t>
            </a:r>
            <a:r>
              <a:rPr lang="es-ES" sz="1900" dirty="0">
                <a:ea typeface="Calibri Light"/>
                <a:cs typeface="Calibri Light"/>
              </a:rPr>
              <a:t>(URL, </a:t>
            </a:r>
            <a:r>
              <a:rPr lang="es-ES" sz="1900" dirty="0" err="1">
                <a:ea typeface="Calibri Light"/>
                <a:cs typeface="Calibri Light"/>
              </a:rPr>
              <a:t>Uniform</a:t>
            </a:r>
            <a:r>
              <a:rPr lang="es-ES" sz="1900" dirty="0">
                <a:ea typeface="Calibri Light"/>
                <a:cs typeface="Calibri Light"/>
              </a:rPr>
              <a:t> </a:t>
            </a:r>
            <a:r>
              <a:rPr lang="es-ES" sz="1900" dirty="0" err="1">
                <a:ea typeface="Calibri Light"/>
                <a:cs typeface="Calibri Light"/>
              </a:rPr>
              <a:t>Resource</a:t>
            </a:r>
            <a:r>
              <a:rPr lang="es-ES" sz="1900" dirty="0">
                <a:ea typeface="Calibri Light"/>
                <a:cs typeface="Calibri Light"/>
              </a:rPr>
              <a:t> </a:t>
            </a:r>
            <a:r>
              <a:rPr lang="es-ES" sz="1900" dirty="0" err="1">
                <a:ea typeface="Calibri Light"/>
                <a:cs typeface="Calibri Light"/>
              </a:rPr>
              <a:t>Locator</a:t>
            </a:r>
            <a:r>
              <a:rPr lang="es-ES" sz="1900" dirty="0">
                <a:ea typeface="Calibri Light"/>
                <a:cs typeface="Calibri Light"/>
              </a:rPr>
              <a:t>). </a:t>
            </a:r>
            <a:endParaRPr lang="es-ES" sz="1900" dirty="0"/>
          </a:p>
          <a:p>
            <a:pPr algn="just"/>
            <a:endParaRPr lang="es-ES" sz="1900" dirty="0">
              <a:solidFill>
                <a:srgbClr val="404040"/>
              </a:solidFill>
              <a:ea typeface="Calibri"/>
              <a:cs typeface="Calibri"/>
            </a:endParaRPr>
          </a:p>
          <a:p>
            <a:pPr algn="just"/>
            <a:endParaRPr lang="es-ES" sz="1900" dirty="0">
              <a:ea typeface="Calibri"/>
              <a:cs typeface="Calibri"/>
            </a:endParaRPr>
          </a:p>
          <a:p>
            <a:pPr algn="just"/>
            <a:endParaRPr lang="es-ES" sz="1900" dirty="0">
              <a:ea typeface="Calibri"/>
              <a:cs typeface="Calibri"/>
            </a:endParaRPr>
          </a:p>
          <a:p>
            <a:pPr algn="just"/>
            <a:endParaRPr lang="es-ES" sz="1900" dirty="0">
              <a:ea typeface="Calibri"/>
              <a:cs typeface="Calibri"/>
            </a:endParaRPr>
          </a:p>
          <a:p>
            <a:pPr algn="just"/>
            <a:endParaRPr lang="es-ES" sz="1900" dirty="0">
              <a:ea typeface="Calibri"/>
              <a:cs typeface="Calibri"/>
            </a:endParaRPr>
          </a:p>
          <a:p>
            <a:pPr algn="just"/>
            <a:endParaRPr lang="es-ES" sz="1900" dirty="0">
              <a:ea typeface="Calibri"/>
              <a:cs typeface="Calibri"/>
            </a:endParaRPr>
          </a:p>
        </p:txBody>
      </p:sp>
      <p:sp>
        <p:nvSpPr>
          <p:cNvPr id="10" name="CuadroTexto 9">
            <a:extLst>
              <a:ext uri="{FF2B5EF4-FFF2-40B4-BE49-F238E27FC236}">
                <a16:creationId xmlns:a16="http://schemas.microsoft.com/office/drawing/2014/main" id="{4B8C5AD9-5283-778A-9CB0-D0208B6738E9}"/>
              </a:ext>
            </a:extLst>
          </p:cNvPr>
          <p:cNvSpPr txBox="1"/>
          <p:nvPr/>
        </p:nvSpPr>
        <p:spPr>
          <a:xfrm>
            <a:off x="8303027" y="2404123"/>
            <a:ext cx="3444784" cy="338554"/>
          </a:xfrm>
          <a:prstGeom prst="rect">
            <a:avLst/>
          </a:prstGeom>
          <a:noFill/>
          <a:ln w="12700">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600" b="1" baseline="0" dirty="0">
                <a:solidFill>
                  <a:srgbClr val="2683C6"/>
                </a:solidFill>
                <a:latin typeface="Calibri Light"/>
              </a:rPr>
              <a:t>https</a:t>
            </a:r>
            <a:r>
              <a:rPr lang="es-ES" sz="1600" b="1" baseline="0" dirty="0">
                <a:solidFill>
                  <a:srgbClr val="1CADE4"/>
                </a:solidFill>
                <a:latin typeface="Calibri Light"/>
              </a:rPr>
              <a:t>://www.</a:t>
            </a:r>
            <a:r>
              <a:rPr lang="es-ES" sz="1600" b="1" dirty="0">
                <a:solidFill>
                  <a:srgbClr val="1CADE4"/>
                </a:solidFill>
                <a:latin typeface="Calibri Light"/>
              </a:rPr>
              <a:t>cunef</a:t>
            </a:r>
            <a:r>
              <a:rPr lang="es-ES" sz="1600" b="1" baseline="0" dirty="0">
                <a:solidFill>
                  <a:srgbClr val="1CADE4"/>
                </a:solidFill>
                <a:latin typeface="Calibri Light"/>
              </a:rPr>
              <a:t>.edu</a:t>
            </a:r>
            <a:r>
              <a:rPr lang="es-ES" sz="1600" b="1" baseline="0" dirty="0">
                <a:solidFill>
                  <a:srgbClr val="2683C6"/>
                </a:solidFill>
                <a:latin typeface="Calibri Light"/>
              </a:rPr>
              <a:t>/actualidad</a:t>
            </a:r>
            <a:endParaRPr lang="es-ES" sz="1600" dirty="0"/>
          </a:p>
        </p:txBody>
      </p:sp>
      <p:cxnSp>
        <p:nvCxnSpPr>
          <p:cNvPr id="2" name="Conector recto de flecha 1">
            <a:extLst>
              <a:ext uri="{FF2B5EF4-FFF2-40B4-BE49-F238E27FC236}">
                <a16:creationId xmlns:a16="http://schemas.microsoft.com/office/drawing/2014/main" id="{C0276C6C-7BCF-6B15-46E0-8E9847DC097E}"/>
              </a:ext>
            </a:extLst>
          </p:cNvPr>
          <p:cNvCxnSpPr/>
          <p:nvPr/>
        </p:nvCxnSpPr>
        <p:spPr>
          <a:xfrm flipV="1">
            <a:off x="9673064" y="2662631"/>
            <a:ext cx="1936" cy="556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C821D438-F31B-9420-C357-3DC23979B61F}"/>
              </a:ext>
            </a:extLst>
          </p:cNvPr>
          <p:cNvCxnSpPr>
            <a:cxnSpLocks/>
          </p:cNvCxnSpPr>
          <p:nvPr/>
        </p:nvCxnSpPr>
        <p:spPr>
          <a:xfrm flipH="1" flipV="1">
            <a:off x="10553899" y="2653763"/>
            <a:ext cx="3112" cy="57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B85352E-65B6-7466-BA54-5DB69D458344}"/>
              </a:ext>
            </a:extLst>
          </p:cNvPr>
          <p:cNvCxnSpPr>
            <a:cxnSpLocks/>
          </p:cNvCxnSpPr>
          <p:nvPr/>
        </p:nvCxnSpPr>
        <p:spPr>
          <a:xfrm flipH="1" flipV="1">
            <a:off x="8614890" y="2662629"/>
            <a:ext cx="10433" cy="51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49F9768-0DA8-A5DE-F8C1-886C30BB889B}"/>
              </a:ext>
            </a:extLst>
          </p:cNvPr>
          <p:cNvSpPr txBox="1"/>
          <p:nvPr/>
        </p:nvSpPr>
        <p:spPr>
          <a:xfrm>
            <a:off x="8303248" y="3290102"/>
            <a:ext cx="803189" cy="276999"/>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dirty="0">
                <a:latin typeface="Calibri Light"/>
                <a:ea typeface="Calibri"/>
                <a:cs typeface="Calibri"/>
              </a:rPr>
              <a:t>Esquema</a:t>
            </a:r>
            <a:endParaRPr lang="es-ES" sz="1200" dirty="0">
              <a:latin typeface="Calibri Light"/>
            </a:endParaRPr>
          </a:p>
        </p:txBody>
      </p:sp>
      <p:sp>
        <p:nvSpPr>
          <p:cNvPr id="19" name="CuadroTexto 18">
            <a:extLst>
              <a:ext uri="{FF2B5EF4-FFF2-40B4-BE49-F238E27FC236}">
                <a16:creationId xmlns:a16="http://schemas.microsoft.com/office/drawing/2014/main" id="{109D0023-D314-042C-8ED0-C88E30DAE461}"/>
              </a:ext>
            </a:extLst>
          </p:cNvPr>
          <p:cNvSpPr txBox="1"/>
          <p:nvPr/>
        </p:nvSpPr>
        <p:spPr>
          <a:xfrm>
            <a:off x="9353455" y="3300751"/>
            <a:ext cx="814773" cy="27699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dirty="0">
                <a:latin typeface="Calibri Light"/>
                <a:ea typeface="Calibri"/>
                <a:cs typeface="Calibri"/>
              </a:rPr>
              <a:t>Autoridad</a:t>
            </a:r>
          </a:p>
        </p:txBody>
      </p:sp>
      <p:sp>
        <p:nvSpPr>
          <p:cNvPr id="20" name="CuadroTexto 19">
            <a:extLst>
              <a:ext uri="{FF2B5EF4-FFF2-40B4-BE49-F238E27FC236}">
                <a16:creationId xmlns:a16="http://schemas.microsoft.com/office/drawing/2014/main" id="{C300B95C-1073-A925-1CF7-54E4D516610D}"/>
              </a:ext>
            </a:extLst>
          </p:cNvPr>
          <p:cNvSpPr txBox="1"/>
          <p:nvPr/>
        </p:nvSpPr>
        <p:spPr>
          <a:xfrm>
            <a:off x="10432917" y="3298761"/>
            <a:ext cx="481749" cy="27699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dirty="0">
                <a:latin typeface="Calibri Light"/>
                <a:ea typeface="Calibri"/>
                <a:cs typeface="Calibri"/>
              </a:rPr>
              <a:t>Ruta</a:t>
            </a:r>
            <a:endParaRPr lang="es-ES" sz="1200" dirty="0">
              <a:latin typeface="Calibri Light"/>
            </a:endParaRPr>
          </a:p>
        </p:txBody>
      </p:sp>
      <p:sp>
        <p:nvSpPr>
          <p:cNvPr id="5" name="AutoShape 2">
            <a:extLst>
              <a:ext uri="{FF2B5EF4-FFF2-40B4-BE49-F238E27FC236}">
                <a16:creationId xmlns:a16="http://schemas.microsoft.com/office/drawing/2014/main" id="{AA6B912E-CD39-3E73-CD37-9AA39E5369F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9" name="TextBox 19">
            <a:extLst>
              <a:ext uri="{FF2B5EF4-FFF2-40B4-BE49-F238E27FC236}">
                <a16:creationId xmlns:a16="http://schemas.microsoft.com/office/drawing/2014/main" id="{5022B36A-FD17-D963-0B34-A0ADD2A256F1}"/>
              </a:ext>
            </a:extLst>
          </p:cNvPr>
          <p:cNvSpPr/>
          <p:nvPr/>
        </p:nvSpPr>
        <p:spPr>
          <a:xfrm>
            <a:off x="912475" y="1119006"/>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a:t>
            </a:r>
            <a:r>
              <a:rPr lang="en-US" sz="2500" b="1" spc="-201" dirty="0" err="1">
                <a:solidFill>
                  <a:schemeClr val="accent1"/>
                </a:solidFill>
              </a:rPr>
              <a:t>Recursos</a:t>
            </a:r>
            <a:endParaRPr lang="en-US" sz="2500" b="1" spc="-1" dirty="0">
              <a:solidFill>
                <a:schemeClr val="accent1"/>
              </a:solidFill>
            </a:endParaRPr>
          </a:p>
        </p:txBody>
      </p:sp>
    </p:spTree>
    <p:extLst>
      <p:ext uri="{BB962C8B-B14F-4D97-AF65-F5344CB8AC3E}">
        <p14:creationId xmlns:p14="http://schemas.microsoft.com/office/powerpoint/2010/main" val="365208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A56209-657E-3579-E2C6-99E6D54CD3D7}"/>
              </a:ext>
            </a:extLst>
          </p:cNvPr>
          <p:cNvSpPr txBox="1">
            <a:spLocks/>
          </p:cNvSpPr>
          <p:nvPr/>
        </p:nvSpPr>
        <p:spPr>
          <a:xfrm>
            <a:off x="884356" y="1940262"/>
            <a:ext cx="11145967" cy="3852453"/>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s-ES" sz="1900" b="1" dirty="0">
                <a:solidFill>
                  <a:srgbClr val="404040"/>
                </a:solidFill>
                <a:ea typeface="+mj-lt"/>
                <a:cs typeface="+mj-lt"/>
              </a:rPr>
              <a:t>Partes de la URI</a:t>
            </a:r>
          </a:p>
          <a:p>
            <a:pPr marL="0" indent="0" algn="just">
              <a:lnSpc>
                <a:spcPct val="150000"/>
              </a:lnSpc>
              <a:buNone/>
            </a:pPr>
            <a:endParaRPr lang="es-ES" sz="800" b="1" dirty="0">
              <a:solidFill>
                <a:srgbClr val="404040"/>
              </a:solidFill>
              <a:ea typeface="+mj-lt"/>
              <a:cs typeface="+mj-lt"/>
            </a:endParaRPr>
          </a:p>
          <a:p>
            <a:pPr marL="285750" indent="-285750" algn="just">
              <a:lnSpc>
                <a:spcPct val="150000"/>
              </a:lnSpc>
              <a:buClr>
                <a:schemeClr val="accent1"/>
              </a:buClr>
              <a:buFont typeface="Arial" panose="020B0604020202020204" pitchFamily="34" charset="0"/>
              <a:buChar char="•"/>
            </a:pPr>
            <a:r>
              <a:rPr lang="es-ES" sz="1900" dirty="0">
                <a:solidFill>
                  <a:schemeClr val="accent1"/>
                </a:solidFill>
                <a:ea typeface="+mn-lt"/>
                <a:cs typeface="+mn-lt"/>
              </a:rPr>
              <a:t>Esquema:</a:t>
            </a:r>
            <a:r>
              <a:rPr lang="es-ES" sz="1900" dirty="0">
                <a:solidFill>
                  <a:schemeClr val="tx1"/>
                </a:solidFill>
                <a:ea typeface="+mn-lt"/>
                <a:cs typeface="+mn-lt"/>
              </a:rPr>
              <a:t> hace referencia al nombre de un esquema, que define como se asignan los identificadores en su ámbito. Los esquemas usados en HTTP son </a:t>
            </a:r>
            <a:r>
              <a:rPr lang="es-ES" sz="1900" b="1" dirty="0">
                <a:solidFill>
                  <a:schemeClr val="tx1"/>
                </a:solidFill>
                <a:ea typeface="+mn-lt"/>
                <a:cs typeface="+mn-lt"/>
              </a:rPr>
              <a:t>http y https</a:t>
            </a:r>
            <a:r>
              <a:rPr lang="es-ES" sz="1900" b="1" dirty="0">
                <a:ea typeface="+mn-lt"/>
                <a:cs typeface="+mn-lt"/>
              </a:rPr>
              <a:t>. </a:t>
            </a:r>
            <a:r>
              <a:rPr lang="es-ES" sz="1900" dirty="0">
                <a:ea typeface="+mn-lt"/>
                <a:cs typeface="+mn-lt"/>
              </a:rPr>
              <a:t> Otros esquemas pueden ser ftp, o mailto:</a:t>
            </a:r>
            <a:endParaRPr lang="es-ES" sz="1900" b="1" dirty="0">
              <a:solidFill>
                <a:schemeClr val="tx1"/>
              </a:solidFill>
              <a:ea typeface="Calibri Light"/>
              <a:cs typeface="Calibri Light"/>
            </a:endParaRPr>
          </a:p>
          <a:p>
            <a:pPr marL="285750" indent="-285750" algn="just">
              <a:lnSpc>
                <a:spcPct val="150000"/>
              </a:lnSpc>
              <a:buClr>
                <a:schemeClr val="accent1"/>
              </a:buClr>
              <a:buFont typeface="Arial" panose="020B0604020202020204" pitchFamily="34" charset="0"/>
              <a:buChar char="•"/>
            </a:pPr>
            <a:r>
              <a:rPr lang="es-ES" sz="1900" dirty="0">
                <a:solidFill>
                  <a:schemeClr val="accent1"/>
                </a:solidFill>
                <a:ea typeface="+mn-lt"/>
                <a:cs typeface="+mn-lt"/>
              </a:rPr>
              <a:t>Autoridad:</a:t>
            </a:r>
            <a:r>
              <a:rPr lang="es-ES" sz="1900" dirty="0">
                <a:solidFill>
                  <a:schemeClr val="tx1"/>
                </a:solidFill>
                <a:ea typeface="+mn-lt"/>
                <a:cs typeface="+mn-lt"/>
              </a:rPr>
              <a:t> elemento de una autoridad jerárquica de asignación de nombres, típicamente basado en un nombre de dominio de DNS o una dirección de red (IP, IPv6) y, opcionalmente, un número de puerto. Opcionalmente puede incluir </a:t>
            </a:r>
            <a:r>
              <a:rPr lang="es-ES" sz="1900" dirty="0" err="1">
                <a:solidFill>
                  <a:schemeClr val="tx1"/>
                </a:solidFill>
                <a:ea typeface="+mn-lt"/>
                <a:cs typeface="+mn-lt"/>
              </a:rPr>
              <a:t>tambien</a:t>
            </a:r>
            <a:r>
              <a:rPr lang="es-ES" sz="1900" dirty="0">
                <a:solidFill>
                  <a:schemeClr val="tx1"/>
                </a:solidFill>
                <a:ea typeface="+mn-lt"/>
                <a:cs typeface="+mn-lt"/>
              </a:rPr>
              <a:t> información de </a:t>
            </a:r>
            <a:r>
              <a:rPr lang="es-ES" sz="1900" dirty="0" err="1">
                <a:solidFill>
                  <a:schemeClr val="tx1"/>
                </a:solidFill>
                <a:ea typeface="+mn-lt"/>
                <a:cs typeface="+mn-lt"/>
              </a:rPr>
              <a:t>autenticacion</a:t>
            </a:r>
            <a:endParaRPr lang="es-ES" sz="1900" dirty="0">
              <a:solidFill>
                <a:schemeClr val="tx1"/>
              </a:solidFill>
              <a:ea typeface="Calibri Light"/>
              <a:cs typeface="Calibri Light"/>
            </a:endParaRPr>
          </a:p>
          <a:p>
            <a:pPr marL="285750" indent="-285750" algn="just">
              <a:lnSpc>
                <a:spcPct val="150000"/>
              </a:lnSpc>
              <a:buClr>
                <a:schemeClr val="accent1"/>
              </a:buClr>
              <a:buFont typeface="Arial" panose="020B0604020202020204" pitchFamily="34" charset="0"/>
              <a:buChar char="•"/>
            </a:pPr>
            <a:r>
              <a:rPr lang="es-ES" sz="1900" b="1" dirty="0">
                <a:solidFill>
                  <a:schemeClr val="tx1"/>
                </a:solidFill>
                <a:ea typeface="+mn-lt"/>
                <a:cs typeface="+mn-lt"/>
              </a:rPr>
              <a:t> </a:t>
            </a:r>
            <a:r>
              <a:rPr lang="es-ES" sz="1900" dirty="0">
                <a:solidFill>
                  <a:schemeClr val="accent1"/>
                </a:solidFill>
                <a:ea typeface="+mn-lt"/>
                <a:cs typeface="+mn-lt"/>
              </a:rPr>
              <a:t>Ruta:</a:t>
            </a:r>
            <a:r>
              <a:rPr lang="es-ES" sz="1900" b="1" dirty="0">
                <a:solidFill>
                  <a:schemeClr val="tx1"/>
                </a:solidFill>
                <a:ea typeface="+mn-lt"/>
                <a:cs typeface="+mn-lt"/>
              </a:rPr>
              <a:t> </a:t>
            </a:r>
            <a:r>
              <a:rPr lang="es-ES" sz="1900" dirty="0">
                <a:solidFill>
                  <a:schemeClr val="tx1"/>
                </a:solidFill>
                <a:ea typeface="+mn-lt"/>
                <a:cs typeface="+mn-lt"/>
              </a:rPr>
              <a:t>identifica un recurso en el ámbito del esquema y autoridad proporcionados, típicamente organizado jerárquicamente en fragmentos separados por barras (“/”). </a:t>
            </a:r>
            <a:endParaRPr lang="es-ES" sz="1900" dirty="0">
              <a:solidFill>
                <a:srgbClr val="404040"/>
              </a:solidFill>
              <a:ea typeface="Calibri"/>
              <a:cs typeface="Calibri"/>
            </a:endParaRPr>
          </a:p>
        </p:txBody>
      </p:sp>
      <p:sp>
        <p:nvSpPr>
          <p:cNvPr id="5" name="AutoShape 2">
            <a:extLst>
              <a:ext uri="{FF2B5EF4-FFF2-40B4-BE49-F238E27FC236}">
                <a16:creationId xmlns:a16="http://schemas.microsoft.com/office/drawing/2014/main" id="{AA6B912E-CD39-3E73-CD37-9AA39E5369F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9" name="TextBox 19">
            <a:extLst>
              <a:ext uri="{FF2B5EF4-FFF2-40B4-BE49-F238E27FC236}">
                <a16:creationId xmlns:a16="http://schemas.microsoft.com/office/drawing/2014/main" id="{5022B36A-FD17-D963-0B34-A0ADD2A256F1}"/>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la URI (Unify Resource Indicator)</a:t>
            </a:r>
            <a:endParaRPr lang="en-US" sz="2500" b="1" spc="-1" dirty="0">
              <a:solidFill>
                <a:schemeClr val="accent1"/>
              </a:solidFill>
            </a:endParaRPr>
          </a:p>
        </p:txBody>
      </p:sp>
    </p:spTree>
    <p:extLst>
      <p:ext uri="{BB962C8B-B14F-4D97-AF65-F5344CB8AC3E}">
        <p14:creationId xmlns:p14="http://schemas.microsoft.com/office/powerpoint/2010/main" val="1562653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A56209-657E-3579-E2C6-99E6D54CD3D7}"/>
              </a:ext>
            </a:extLst>
          </p:cNvPr>
          <p:cNvSpPr txBox="1">
            <a:spLocks/>
          </p:cNvSpPr>
          <p:nvPr/>
        </p:nvSpPr>
        <p:spPr>
          <a:xfrm>
            <a:off x="884356" y="1940262"/>
            <a:ext cx="11145967" cy="3852453"/>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pPr>
            <a:r>
              <a:rPr lang="es-ES" sz="1900" b="1" dirty="0">
                <a:solidFill>
                  <a:srgbClr val="404040"/>
                </a:solidFill>
                <a:ea typeface="+mj-lt"/>
                <a:cs typeface="+mj-lt"/>
              </a:rPr>
              <a:t>Partes de la URI</a:t>
            </a:r>
          </a:p>
          <a:p>
            <a:pPr marL="0" indent="0" algn="just">
              <a:lnSpc>
                <a:spcPct val="150000"/>
              </a:lnSpc>
              <a:buNone/>
            </a:pPr>
            <a:endParaRPr lang="es-ES" sz="800" b="1" dirty="0">
              <a:solidFill>
                <a:srgbClr val="404040"/>
              </a:solidFill>
              <a:ea typeface="+mj-lt"/>
              <a:cs typeface="+mj-lt"/>
            </a:endParaRPr>
          </a:p>
          <a:p>
            <a:pPr marL="285750" indent="-285750" algn="just">
              <a:lnSpc>
                <a:spcPct val="150000"/>
              </a:lnSpc>
              <a:buClr>
                <a:schemeClr val="accent1"/>
              </a:buClr>
              <a:buFont typeface="Arial" panose="020B0604020202020204" pitchFamily="34" charset="0"/>
              <a:buChar char="•"/>
            </a:pPr>
            <a:r>
              <a:rPr lang="es-ES" sz="1900" b="1" dirty="0">
                <a:solidFill>
                  <a:schemeClr val="tx1"/>
                </a:solidFill>
                <a:ea typeface="+mn-lt"/>
                <a:cs typeface="+mn-lt"/>
              </a:rPr>
              <a:t> </a:t>
            </a:r>
            <a:r>
              <a:rPr lang="es-ES" sz="1900" dirty="0">
                <a:solidFill>
                  <a:schemeClr val="accent1"/>
                </a:solidFill>
                <a:ea typeface="+mn-lt"/>
                <a:cs typeface="+mn-lt"/>
              </a:rPr>
              <a:t>Consulta (</a:t>
            </a:r>
            <a:r>
              <a:rPr lang="es-ES" sz="1900" dirty="0" err="1">
                <a:solidFill>
                  <a:schemeClr val="accent1"/>
                </a:solidFill>
                <a:ea typeface="+mn-lt"/>
                <a:cs typeface="+mn-lt"/>
              </a:rPr>
              <a:t>query</a:t>
            </a:r>
            <a:r>
              <a:rPr lang="es-ES" sz="1900" dirty="0">
                <a:solidFill>
                  <a:schemeClr val="accent1"/>
                </a:solidFill>
                <a:ea typeface="+mn-lt"/>
                <a:cs typeface="+mn-lt"/>
              </a:rPr>
              <a:t>):</a:t>
            </a:r>
            <a:r>
              <a:rPr lang="es-ES" sz="1900" dirty="0">
                <a:solidFill>
                  <a:schemeClr val="tx1"/>
                </a:solidFill>
                <a:ea typeface="+mn-lt"/>
                <a:cs typeface="+mn-lt"/>
              </a:rPr>
              <a:t>  Es una cadena de datos opcional que envía información adicional al servidor. Se coloca después de un signo de interrogación (?). Si hay varios parámetros de consulta, se separan por el carácter &amp;.</a:t>
            </a:r>
            <a:endParaRPr lang="es-ES" sz="1900" dirty="0">
              <a:solidFill>
                <a:schemeClr val="tx1"/>
              </a:solidFill>
              <a:ea typeface="Calibri Light"/>
              <a:cs typeface="Calibri Light"/>
            </a:endParaRPr>
          </a:p>
          <a:p>
            <a:pPr marL="285750" indent="-285750" algn="just">
              <a:lnSpc>
                <a:spcPct val="150000"/>
              </a:lnSpc>
              <a:buClr>
                <a:schemeClr val="accent1"/>
              </a:buClr>
              <a:buFont typeface="Arial" panose="020B0604020202020204" pitchFamily="34" charset="0"/>
              <a:buChar char="•"/>
            </a:pPr>
            <a:r>
              <a:rPr lang="es-ES" sz="1900" dirty="0">
                <a:solidFill>
                  <a:schemeClr val="accent1"/>
                </a:solidFill>
                <a:ea typeface="+mn-lt"/>
                <a:cs typeface="+mn-lt"/>
              </a:rPr>
              <a:t> Identificador de fragmento:</a:t>
            </a:r>
            <a:r>
              <a:rPr lang="es-ES" sz="1900" dirty="0">
                <a:solidFill>
                  <a:schemeClr val="tx1"/>
                </a:solidFill>
                <a:ea typeface="+mn-lt"/>
                <a:cs typeface="+mn-lt"/>
              </a:rPr>
              <a:t> identifica un recurso secundario en el contexto del recurso primario como, por ejemplo, un fragmento concreto </a:t>
            </a:r>
            <a:r>
              <a:rPr lang="es-ES" sz="1900" dirty="0">
                <a:ea typeface="+mn-lt"/>
                <a:cs typeface="+mn-lt"/>
              </a:rPr>
              <a:t>(sección) </a:t>
            </a:r>
            <a:r>
              <a:rPr lang="es-ES" sz="1900" dirty="0">
                <a:solidFill>
                  <a:schemeClr val="tx1"/>
                </a:solidFill>
                <a:ea typeface="+mn-lt"/>
                <a:cs typeface="+mn-lt"/>
              </a:rPr>
              <a:t>de una página Web. Va después del símbolo #.</a:t>
            </a:r>
            <a:endParaRPr lang="es-ES" sz="1900" dirty="0">
              <a:solidFill>
                <a:schemeClr val="tx1"/>
              </a:solidFill>
              <a:ea typeface="Calibri Light"/>
              <a:cs typeface="Calibri Light"/>
            </a:endParaRPr>
          </a:p>
          <a:p>
            <a:pPr algn="just">
              <a:lnSpc>
                <a:spcPct val="150000"/>
              </a:lnSpc>
            </a:pPr>
            <a:endParaRPr lang="es-ES" sz="1900" dirty="0">
              <a:solidFill>
                <a:srgbClr val="404040"/>
              </a:solidFill>
              <a:ea typeface="Calibri"/>
              <a:cs typeface="Calibri"/>
            </a:endParaRPr>
          </a:p>
        </p:txBody>
      </p:sp>
      <p:sp>
        <p:nvSpPr>
          <p:cNvPr id="5" name="AutoShape 2">
            <a:extLst>
              <a:ext uri="{FF2B5EF4-FFF2-40B4-BE49-F238E27FC236}">
                <a16:creationId xmlns:a16="http://schemas.microsoft.com/office/drawing/2014/main" id="{AA6B912E-CD39-3E73-CD37-9AA39E5369F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9" name="TextBox 19">
            <a:extLst>
              <a:ext uri="{FF2B5EF4-FFF2-40B4-BE49-F238E27FC236}">
                <a16:creationId xmlns:a16="http://schemas.microsoft.com/office/drawing/2014/main" id="{5022B36A-FD17-D963-0B34-A0ADD2A256F1}"/>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la URI (Unify Resource Indicator)</a:t>
            </a:r>
            <a:endParaRPr lang="en-US" sz="2500" b="1" spc="-1" dirty="0">
              <a:solidFill>
                <a:schemeClr val="accent1"/>
              </a:solidFill>
            </a:endParaRPr>
          </a:p>
        </p:txBody>
      </p:sp>
    </p:spTree>
    <p:extLst>
      <p:ext uri="{BB962C8B-B14F-4D97-AF65-F5344CB8AC3E}">
        <p14:creationId xmlns:p14="http://schemas.microsoft.com/office/powerpoint/2010/main" val="348364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Table 18"/>
          <p:cNvGraphicFramePr/>
          <p:nvPr>
            <p:extLst>
              <p:ext uri="{D42A27DB-BD31-4B8C-83A1-F6EECF244321}">
                <p14:modId xmlns:p14="http://schemas.microsoft.com/office/powerpoint/2010/main" val="2185935513"/>
              </p:ext>
            </p:extLst>
          </p:nvPr>
        </p:nvGraphicFramePr>
        <p:xfrm>
          <a:off x="884356" y="2084746"/>
          <a:ext cx="10199762" cy="4464453"/>
        </p:xfrm>
        <a:graphic>
          <a:graphicData uri="http://schemas.openxmlformats.org/drawingml/2006/table">
            <a:tbl>
              <a:tblPr/>
              <a:tblGrid>
                <a:gridCol w="1547444">
                  <a:extLst>
                    <a:ext uri="{9D8B030D-6E8A-4147-A177-3AD203B41FA5}">
                      <a16:colId xmlns:a16="http://schemas.microsoft.com/office/drawing/2014/main" val="20000"/>
                    </a:ext>
                  </a:extLst>
                </a:gridCol>
                <a:gridCol w="3981419">
                  <a:extLst>
                    <a:ext uri="{9D8B030D-6E8A-4147-A177-3AD203B41FA5}">
                      <a16:colId xmlns:a16="http://schemas.microsoft.com/office/drawing/2014/main" val="20001"/>
                    </a:ext>
                  </a:extLst>
                </a:gridCol>
                <a:gridCol w="4670899">
                  <a:extLst>
                    <a:ext uri="{9D8B030D-6E8A-4147-A177-3AD203B41FA5}">
                      <a16:colId xmlns:a16="http://schemas.microsoft.com/office/drawing/2014/main" val="3218819151"/>
                    </a:ext>
                  </a:extLst>
                </a:gridCol>
              </a:tblGrid>
              <a:tr h="577366">
                <a:tc>
                  <a:txBody>
                    <a:bodyPr/>
                    <a:lstStyle/>
                    <a:p>
                      <a:pPr algn="l">
                        <a:lnSpc>
                          <a:spcPts val="2239"/>
                        </a:lnSpc>
                        <a:buNone/>
                      </a:pPr>
                      <a:r>
                        <a:rPr lang="en-US" sz="1400" b="1" strike="noStrike" spc="-1" dirty="0">
                          <a:solidFill>
                            <a:schemeClr val="bg1"/>
                          </a:solidFill>
                          <a:latin typeface="+mn-lt"/>
                          <a:ea typeface="Open Sans Bold"/>
                        </a:rPr>
                        <a:t>METHOD</a:t>
                      </a:r>
                      <a:endParaRPr lang="en-US" sz="1400" b="1" strike="noStrike" spc="-1" dirty="0">
                        <a:solidFill>
                          <a:schemeClr val="bg1"/>
                        </a:solidFill>
                        <a:latin typeface="+mn-lt"/>
                      </a:endParaRPr>
                    </a:p>
                  </a:txBody>
                  <a:tcPr marL="126960" marR="126960" marT="30480" marB="30480" anchor="ctr">
                    <a:lnL>
                      <a:noFill/>
                    </a:lnL>
                    <a:lnR>
                      <a:noFill/>
                    </a:lnR>
                    <a:lnT>
                      <a:noFill/>
                    </a:lnT>
                    <a:lnB>
                      <a:noFill/>
                    </a:lnB>
                    <a:solidFill>
                      <a:schemeClr val="accent1"/>
                    </a:solidFill>
                  </a:tcPr>
                </a:tc>
                <a:tc>
                  <a:txBody>
                    <a:bodyPr/>
                    <a:lstStyle/>
                    <a:p>
                      <a:pPr algn="l">
                        <a:lnSpc>
                          <a:spcPts val="1959"/>
                        </a:lnSpc>
                        <a:buNone/>
                      </a:pPr>
                      <a:r>
                        <a:rPr lang="en-US" sz="1400" b="1" strike="noStrike" spc="-1" dirty="0">
                          <a:solidFill>
                            <a:schemeClr val="bg1"/>
                          </a:solidFill>
                          <a:latin typeface="+mn-lt"/>
                          <a:ea typeface="Open Sans Bold"/>
                        </a:rPr>
                        <a:t>SOLICITA AL SERVIDOR QUE...</a:t>
                      </a:r>
                      <a:endParaRPr lang="en-US" sz="1400" b="1" strike="noStrike" spc="-1" dirty="0">
                        <a:solidFill>
                          <a:schemeClr val="bg1"/>
                        </a:solidFill>
                        <a:latin typeface="+mn-lt"/>
                      </a:endParaRPr>
                    </a:p>
                  </a:txBody>
                  <a:tcPr marL="126960" marR="126960" marT="30480" marB="30480" anchor="ctr">
                    <a:lnL>
                      <a:noFill/>
                    </a:lnL>
                    <a:lnR>
                      <a:noFill/>
                    </a:lnR>
                    <a:lnT>
                      <a:noFill/>
                    </a:lnT>
                    <a:lnB>
                      <a:noFill/>
                    </a:lnB>
                    <a:solidFill>
                      <a:schemeClr val="accent1"/>
                    </a:solidFill>
                  </a:tcPr>
                </a:tc>
                <a:tc>
                  <a:txBody>
                    <a:bodyPr/>
                    <a:lstStyle/>
                    <a:p>
                      <a:pPr algn="l">
                        <a:lnSpc>
                          <a:spcPts val="1959"/>
                        </a:lnSpc>
                        <a:buNone/>
                      </a:pPr>
                      <a:r>
                        <a:rPr lang="en-US" sz="1400" b="1" strike="noStrike" spc="-1" dirty="0">
                          <a:solidFill>
                            <a:schemeClr val="bg1"/>
                          </a:solidFill>
                          <a:latin typeface="+mn-lt"/>
                          <a:ea typeface="Open Sans Bold"/>
                        </a:rPr>
                        <a:t>USO PRINCIPAL</a:t>
                      </a:r>
                      <a:endParaRPr lang="en-US" sz="1400" b="1" strike="noStrike" spc="-1" dirty="0">
                        <a:solidFill>
                          <a:schemeClr val="bg1"/>
                        </a:solidFill>
                        <a:latin typeface="+mn-lt"/>
                      </a:endParaRPr>
                    </a:p>
                  </a:txBody>
                  <a:tcPr marL="126960" marR="126960" marT="30480" marB="30480" anchor="ctr">
                    <a:lnL>
                      <a:noFill/>
                    </a:lnL>
                    <a:lnR>
                      <a:noFill/>
                    </a:lnR>
                    <a:lnT>
                      <a:noFill/>
                    </a:lnT>
                    <a:lnB>
                      <a:noFill/>
                    </a:lnB>
                    <a:solidFill>
                      <a:schemeClr val="accent1"/>
                    </a:solidFill>
                  </a:tcPr>
                </a:tc>
                <a:extLst>
                  <a:ext uri="{0D108BD9-81ED-4DB2-BD59-A6C34878D82A}">
                    <a16:rowId xmlns:a16="http://schemas.microsoft.com/office/drawing/2014/main" val="10000"/>
                  </a:ext>
                </a:extLst>
              </a:tr>
              <a:tr h="733602">
                <a:tc>
                  <a:txBody>
                    <a:bodyPr/>
                    <a:lstStyle/>
                    <a:p>
                      <a:pPr algn="l">
                        <a:lnSpc>
                          <a:spcPts val="2239"/>
                        </a:lnSpc>
                        <a:buNone/>
                      </a:pPr>
                      <a:r>
                        <a:rPr lang="en-US" sz="1400" b="0" strike="noStrike" spc="-1">
                          <a:solidFill>
                            <a:srgbClr val="000000"/>
                          </a:solidFill>
                          <a:latin typeface="+mn-lt"/>
                          <a:ea typeface="Open Sans Bold"/>
                        </a:rPr>
                        <a:t>GET</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Devuelva</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el</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recurso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especificado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por</a:t>
                      </a:r>
                      <a:r>
                        <a:rPr lang="en-US" sz="1400" b="0" strike="noStrike" spc="-1" dirty="0">
                          <a:solidFill>
                            <a:srgbClr val="000000"/>
                          </a:solidFill>
                          <a:latin typeface="+mn-lt"/>
                          <a:ea typeface="Open Sans"/>
                        </a:rPr>
                        <a:t> la URL de </a:t>
                      </a:r>
                      <a:r>
                        <a:rPr lang="en-US" sz="1400" b="0" strike="noStrike" spc="-1" dirty="0" err="1">
                          <a:solidFill>
                            <a:srgbClr val="000000"/>
                          </a:solidFill>
                          <a:latin typeface="+mn-lt"/>
                          <a:ea typeface="Open Sans"/>
                        </a:rPr>
                        <a:t>solicitud</a:t>
                      </a:r>
                      <a:r>
                        <a:rPr lang="en-US" sz="1400" b="0" strike="noStrike" spc="-1" dirty="0">
                          <a:solidFill>
                            <a:srgbClr val="000000"/>
                          </a:solidFill>
                          <a:latin typeface="+mn-lt"/>
                          <a:ea typeface="Open Sans"/>
                        </a:rPr>
                        <a:t> sea </a:t>
                      </a:r>
                      <a:r>
                        <a:rPr lang="en-US" sz="1400" b="0" strike="noStrike" spc="-1" dirty="0" err="1">
                          <a:solidFill>
                            <a:srgbClr val="000000"/>
                          </a:solidFill>
                          <a:latin typeface="+mn-lt"/>
                          <a:ea typeface="Open Sans"/>
                        </a:rPr>
                        <a:t>devuelto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como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cuerpo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en</a:t>
                      </a:r>
                      <a:r>
                        <a:rPr lang="en-US" sz="1400" b="0" strike="noStrike" spc="-1" dirty="0">
                          <a:solidFill>
                            <a:srgbClr val="000000"/>
                          </a:solidFill>
                          <a:latin typeface="+mn-lt"/>
                          <a:ea typeface="Open Sans"/>
                        </a:rPr>
                        <a:t> un </a:t>
                      </a:r>
                      <a:r>
                        <a:rPr lang="en-US" sz="1400" b="0" strike="noStrike" spc="-1" dirty="0" err="1">
                          <a:solidFill>
                            <a:srgbClr val="000000"/>
                          </a:solidFill>
                          <a:latin typeface="+mn-lt"/>
                          <a:ea typeface="Open Sans"/>
                        </a:rPr>
                        <a:t>mensaje</a:t>
                      </a:r>
                      <a:r>
                        <a:rPr lang="en-US" sz="1400" b="0" strike="noStrike" spc="-1" dirty="0">
                          <a:solidFill>
                            <a:srgbClr val="000000"/>
                          </a:solidFill>
                          <a:latin typeface="+mn-lt"/>
                          <a:ea typeface="Open Sans"/>
                        </a:rPr>
                        <a:t> de </a:t>
                      </a:r>
                      <a:r>
                        <a:rPr lang="en-US" sz="1400" b="0" strike="noStrike" spc="-1" dirty="0" err="1">
                          <a:solidFill>
                            <a:srgbClr val="000000"/>
                          </a:solidFill>
                          <a:latin typeface="+mn-lt"/>
                          <a:ea typeface="Open Sans"/>
                        </a:rPr>
                        <a:t>respuesta</a:t>
                      </a:r>
                      <a:r>
                        <a:rPr lang="en-US" sz="1400" b="0" strike="noStrike" spc="-1" dirty="0">
                          <a:solidFill>
                            <a:srgbClr val="000000"/>
                          </a:solidFill>
                          <a:latin typeface="+mn-lt"/>
                          <a:ea typeface="Open Sans"/>
                        </a:rPr>
                        <a:t>.</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Obtener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recursos</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páginas</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1"/>
                  </a:ext>
                </a:extLst>
              </a:tr>
              <a:tr h="575613">
                <a:tc>
                  <a:txBody>
                    <a:bodyPr/>
                    <a:lstStyle/>
                    <a:p>
                      <a:pPr algn="l">
                        <a:lnSpc>
                          <a:spcPts val="2239"/>
                        </a:lnSpc>
                        <a:buNone/>
                      </a:pPr>
                      <a:r>
                        <a:rPr lang="en-US" sz="1400" b="0" strike="noStrike" spc="-1">
                          <a:solidFill>
                            <a:srgbClr val="000000"/>
                          </a:solidFill>
                          <a:latin typeface="+mn-lt"/>
                          <a:ea typeface="Open Sans Bold"/>
                        </a:rPr>
                        <a:t>HEAD</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a:solidFill>
                            <a:srgbClr val="000000"/>
                          </a:solidFill>
                          <a:latin typeface="+mn-lt"/>
                          <a:ea typeface="Open Sans"/>
                        </a:rPr>
                        <a:t>Devuelva solo la cabecera del recurso especificado por la URL de solicitud.</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Realizar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pruebas</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2"/>
                  </a:ext>
                </a:extLst>
              </a:tr>
              <a:tr h="567144">
                <a:tc>
                  <a:txBody>
                    <a:bodyPr/>
                    <a:lstStyle/>
                    <a:p>
                      <a:pPr algn="l">
                        <a:lnSpc>
                          <a:spcPts val="2239"/>
                        </a:lnSpc>
                        <a:buNone/>
                      </a:pPr>
                      <a:r>
                        <a:rPr lang="en-US" sz="1400" b="0" strike="noStrike" spc="-1">
                          <a:solidFill>
                            <a:srgbClr val="000000"/>
                          </a:solidFill>
                          <a:latin typeface="+mn-lt"/>
                          <a:ea typeface="Open Sans Bold"/>
                        </a:rPr>
                        <a:t>POST</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a:solidFill>
                            <a:srgbClr val="000000"/>
                          </a:solidFill>
                          <a:latin typeface="+mn-lt"/>
                          <a:ea typeface="Open Sans"/>
                        </a:rPr>
                        <a:t>El </a:t>
                      </a:r>
                      <a:r>
                        <a:rPr lang="en-US" sz="1400" b="0" strike="noStrike" spc="-1" dirty="0" err="1">
                          <a:solidFill>
                            <a:srgbClr val="000000"/>
                          </a:solidFill>
                          <a:latin typeface="+mn-lt"/>
                          <a:ea typeface="Open Sans"/>
                        </a:rPr>
                        <a:t>cuerpo</a:t>
                      </a:r>
                      <a:r>
                        <a:rPr lang="en-US" sz="1400" b="0" strike="noStrike" spc="-1" dirty="0">
                          <a:solidFill>
                            <a:srgbClr val="000000"/>
                          </a:solidFill>
                          <a:latin typeface="+mn-lt"/>
                          <a:ea typeface="Open Sans"/>
                        </a:rPr>
                        <a:t> del request </a:t>
                      </a:r>
                      <a:r>
                        <a:rPr lang="en-US" sz="1400" b="0" strike="noStrike" spc="-1" dirty="0" err="1">
                          <a:solidFill>
                            <a:srgbClr val="000000"/>
                          </a:solidFill>
                          <a:latin typeface="+mn-lt"/>
                          <a:ea typeface="Open Sans"/>
                        </a:rPr>
                        <a:t>sean</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procesados</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por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el</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recurso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especificado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por</a:t>
                      </a:r>
                      <a:r>
                        <a:rPr lang="en-US" sz="1400" b="0" strike="noStrike" spc="-1" dirty="0">
                          <a:solidFill>
                            <a:srgbClr val="000000"/>
                          </a:solidFill>
                          <a:latin typeface="+mn-lt"/>
                          <a:ea typeface="Open Sans"/>
                        </a:rPr>
                        <a:t> la URL de </a:t>
                      </a:r>
                      <a:r>
                        <a:rPr lang="en-US" sz="1400" b="0" strike="noStrike" spc="-1" dirty="0" err="1">
                          <a:solidFill>
                            <a:srgbClr val="000000"/>
                          </a:solidFill>
                          <a:latin typeface="+mn-lt"/>
                          <a:ea typeface="Open Sans"/>
                        </a:rPr>
                        <a:t>solicitud</a:t>
                      </a:r>
                      <a:r>
                        <a:rPr lang="en-US" sz="1400" b="0" strike="noStrike" spc="-1" dirty="0">
                          <a:solidFill>
                            <a:srgbClr val="000000"/>
                          </a:solidFill>
                          <a:latin typeface="+mn-lt"/>
                          <a:ea typeface="Open Sans"/>
                        </a:rPr>
                        <a:t>.</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Envío</a:t>
                      </a:r>
                      <a:r>
                        <a:rPr lang="en-US" sz="1400" b="0" strike="noStrike" spc="-1" dirty="0">
                          <a:solidFill>
                            <a:srgbClr val="000000"/>
                          </a:solidFill>
                          <a:latin typeface="+mn-lt"/>
                          <a:ea typeface="Open Sans"/>
                        </a:rPr>
                        <a:t> de </a:t>
                      </a:r>
                      <a:r>
                        <a:rPr lang="en-US" sz="1400" b="0" strike="noStrike" spc="-1" dirty="0" err="1">
                          <a:solidFill>
                            <a:srgbClr val="000000"/>
                          </a:solidFill>
                          <a:latin typeface="+mn-lt"/>
                          <a:ea typeface="Open Sans"/>
                        </a:rPr>
                        <a:t>formularios</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3"/>
                  </a:ext>
                </a:extLst>
              </a:tr>
              <a:tr h="567144">
                <a:tc>
                  <a:txBody>
                    <a:bodyPr/>
                    <a:lstStyle/>
                    <a:p>
                      <a:pPr algn="l">
                        <a:lnSpc>
                          <a:spcPts val="2239"/>
                        </a:lnSpc>
                        <a:buNone/>
                      </a:pPr>
                      <a:r>
                        <a:rPr lang="en-US" sz="1400" b="0" strike="noStrike" spc="-1">
                          <a:solidFill>
                            <a:srgbClr val="000000"/>
                          </a:solidFill>
                          <a:latin typeface="+mn-lt"/>
                          <a:ea typeface="Open Sans Bold"/>
                        </a:rPr>
                        <a:t>PUT</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a:solidFill>
                            <a:srgbClr val="000000"/>
                          </a:solidFill>
                          <a:latin typeface="+mn-lt"/>
                          <a:ea typeface="Open Sans"/>
                        </a:rPr>
                        <a:t>El cuerpo del request actualice o reemplace un recurso específico en el servidor.</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Escribir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datos</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en</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el</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servidor</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4"/>
                  </a:ext>
                </a:extLst>
              </a:tr>
              <a:tr h="577366">
                <a:tc>
                  <a:txBody>
                    <a:bodyPr/>
                    <a:lstStyle/>
                    <a:p>
                      <a:pPr algn="l">
                        <a:lnSpc>
                          <a:spcPts val="2239"/>
                        </a:lnSpc>
                        <a:buNone/>
                      </a:pPr>
                      <a:r>
                        <a:rPr lang="en-US" sz="1400" b="0" strike="noStrike" spc="-1">
                          <a:solidFill>
                            <a:srgbClr val="000000"/>
                          </a:solidFill>
                          <a:latin typeface="+mn-lt"/>
                          <a:ea typeface="Open Sans Bold"/>
                        </a:rPr>
                        <a:t>DELETE</a:t>
                      </a:r>
                      <a:endParaRPr lang="en-US" sz="14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Elimine</a:t>
                      </a:r>
                      <a:r>
                        <a:rPr lang="en-US" sz="1400" b="0" strike="noStrike" spc="-1" dirty="0">
                          <a:solidFill>
                            <a:srgbClr val="000000"/>
                          </a:solidFill>
                          <a:latin typeface="+mn-lt"/>
                          <a:ea typeface="Open Sans"/>
                        </a:rPr>
                        <a:t> un </a:t>
                      </a:r>
                      <a:r>
                        <a:rPr lang="en-US" sz="1400" b="0" strike="noStrike" spc="-1" dirty="0" err="1">
                          <a:solidFill>
                            <a:srgbClr val="000000"/>
                          </a:solidFill>
                          <a:latin typeface="+mn-lt"/>
                          <a:ea typeface="Open Sans"/>
                        </a:rPr>
                        <a:t>recurso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específico</a:t>
                      </a:r>
                      <a:r>
                        <a:rPr lang="en-US" sz="1400" b="0" strike="noStrike" spc="-1" dirty="0">
                          <a:solidFill>
                            <a:srgbClr val="000000"/>
                          </a:solidFill>
                          <a:latin typeface="+mn-lt"/>
                          <a:ea typeface="Open Sans"/>
                        </a:rPr>
                        <a:t>.</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Eliminar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recursos</a:t>
                      </a:r>
                      <a:r>
                        <a:rPr lang="en-US" sz="1400" b="0" strike="noStrike" spc="-1" dirty="0">
                          <a:solidFill>
                            <a:srgbClr val="000000"/>
                          </a:solidFill>
                          <a:latin typeface="+mn-lt"/>
                          <a:ea typeface="Open Sans"/>
                        </a:rPr>
                        <a:t> (La </a:t>
                      </a:r>
                      <a:r>
                        <a:rPr lang="en-US" sz="1400" b="0" strike="noStrike" spc="-1" dirty="0" err="1">
                          <a:solidFill>
                            <a:srgbClr val="000000"/>
                          </a:solidFill>
                          <a:latin typeface="+mn-lt"/>
                          <a:ea typeface="Open Sans"/>
                        </a:rPr>
                        <a:t>autenticación</a:t>
                      </a:r>
                      <a:r>
                        <a:rPr lang="en-US" sz="1400" b="0" strike="noStrike" spc="-1" dirty="0">
                          <a:solidFill>
                            <a:srgbClr val="000000"/>
                          </a:solidFill>
                          <a:latin typeface="+mn-lt"/>
                          <a:ea typeface="Open Sans"/>
                        </a:rPr>
                        <a:t> y la </a:t>
                      </a:r>
                      <a:r>
                        <a:rPr lang="en-US" sz="1400" b="0" strike="noStrike" spc="-1" dirty="0" err="1">
                          <a:solidFill>
                            <a:srgbClr val="000000"/>
                          </a:solidFill>
                          <a:latin typeface="+mn-lt"/>
                          <a:ea typeface="Open Sans"/>
                        </a:rPr>
                        <a:t>autorización</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desempeñan</a:t>
                      </a:r>
                      <a:r>
                        <a:rPr lang="en-US" sz="1400" b="0" strike="noStrike" spc="-1" dirty="0">
                          <a:solidFill>
                            <a:srgbClr val="000000"/>
                          </a:solidFill>
                          <a:latin typeface="+mn-lt"/>
                          <a:ea typeface="Open Sans"/>
                        </a:rPr>
                        <a:t> un </a:t>
                      </a:r>
                      <a:r>
                        <a:rPr lang="en-US" sz="1400" b="0" strike="noStrike" spc="-1" dirty="0" err="1">
                          <a:solidFill>
                            <a:srgbClr val="000000"/>
                          </a:solidFill>
                          <a:latin typeface="+mn-lt"/>
                          <a:ea typeface="Open Sans"/>
                        </a:rPr>
                        <a:t>papel</a:t>
                      </a:r>
                      <a:r>
                        <a:rPr lang="en-US" sz="1400" b="0" strike="noStrike" spc="-1" dirty="0">
                          <a:solidFill>
                            <a:srgbClr val="000000"/>
                          </a:solidFill>
                          <a:latin typeface="+mn-lt"/>
                          <a:ea typeface="Open Sans"/>
                        </a:rPr>
                        <a:t> fundamental)</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5"/>
                  </a:ext>
                </a:extLst>
              </a:tr>
              <a:tr h="0">
                <a:tc>
                  <a:txBody>
                    <a:bodyPr/>
                    <a:lstStyle/>
                    <a:p>
                      <a:pPr algn="l">
                        <a:lnSpc>
                          <a:spcPts val="2239"/>
                        </a:lnSpc>
                        <a:buNone/>
                      </a:pPr>
                      <a:r>
                        <a:rPr lang="en-US" sz="1400" b="0" strike="noStrike" spc="-1" dirty="0">
                          <a:solidFill>
                            <a:srgbClr val="000000"/>
                          </a:solidFill>
                          <a:latin typeface="+mn-lt"/>
                          <a:ea typeface="Open Sans Bold"/>
                        </a:rPr>
                        <a:t>TRACE</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Devuelva</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una</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copia</a:t>
                      </a:r>
                      <a:r>
                        <a:rPr lang="en-US" sz="1400" b="0" strike="noStrike" spc="-1" dirty="0">
                          <a:solidFill>
                            <a:srgbClr val="000000"/>
                          </a:solidFill>
                          <a:latin typeface="+mn-lt"/>
                          <a:ea typeface="Open Sans"/>
                        </a:rPr>
                        <a:t> del </a:t>
                      </a:r>
                      <a:r>
                        <a:rPr lang="en-US" sz="1400" b="0" strike="noStrike" spc="-1" dirty="0" err="1">
                          <a:solidFill>
                            <a:srgbClr val="000000"/>
                          </a:solidFill>
                          <a:latin typeface="+mn-lt"/>
                          <a:ea typeface="Open Sans"/>
                        </a:rPr>
                        <a:t>mensaje</a:t>
                      </a:r>
                      <a:r>
                        <a:rPr lang="en-US" sz="1400" b="0" strike="noStrike" spc="-1" dirty="0">
                          <a:solidFill>
                            <a:srgbClr val="000000"/>
                          </a:solidFill>
                          <a:latin typeface="+mn-lt"/>
                          <a:ea typeface="Open Sans"/>
                        </a:rPr>
                        <a:t> de </a:t>
                      </a:r>
                      <a:r>
                        <a:rPr lang="en-US" sz="1400" b="0" strike="noStrike" spc="-1" dirty="0" err="1">
                          <a:solidFill>
                            <a:srgbClr val="000000"/>
                          </a:solidFill>
                          <a:latin typeface="+mn-lt"/>
                          <a:ea typeface="Open Sans"/>
                        </a:rPr>
                        <a:t>petición</a:t>
                      </a:r>
                      <a:r>
                        <a:rPr lang="en-US" sz="1400" b="0" strike="noStrike" spc="-1" dirty="0">
                          <a:solidFill>
                            <a:srgbClr val="000000"/>
                          </a:solidFill>
                          <a:latin typeface="+mn-lt"/>
                          <a:ea typeface="Open Sans"/>
                        </a:rPr>
                        <a:t> HTTP </a:t>
                      </a:r>
                      <a:r>
                        <a:rPr lang="en-US" sz="1400" b="0" strike="noStrike" spc="-1" dirty="0" err="1">
                          <a:solidFill>
                            <a:srgbClr val="000000"/>
                          </a:solidFill>
                          <a:latin typeface="+mn-lt"/>
                          <a:ea typeface="Open Sans"/>
                        </a:rPr>
                        <a:t>completo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los</a:t>
                      </a:r>
                      <a:r>
                        <a:rPr lang="en-US" sz="1400" b="0" strike="noStrike" spc="-1" dirty="0">
                          <a:solidFill>
                            <a:srgbClr val="000000"/>
                          </a:solidFill>
                          <a:latin typeface="+mn-lt"/>
                          <a:ea typeface="Open Sans"/>
                        </a:rPr>
                        <a:t> campos de cabecera y </a:t>
                      </a:r>
                      <a:r>
                        <a:rPr lang="en-US" sz="1400" b="0" strike="noStrike" spc="-1" dirty="0" err="1">
                          <a:solidFill>
                            <a:srgbClr val="000000"/>
                          </a:solidFill>
                          <a:latin typeface="+mn-lt"/>
                          <a:ea typeface="Open Sans"/>
                        </a:rPr>
                        <a:t>el</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cuerpo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recibido</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por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el</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servidor</a:t>
                      </a:r>
                      <a:r>
                        <a:rPr lang="en-US" sz="1400" b="0" strike="noStrike" spc="-1" dirty="0">
                          <a:solidFill>
                            <a:srgbClr val="000000"/>
                          </a:solidFill>
                          <a:latin typeface="+mn-lt"/>
                          <a:ea typeface="Open Sans"/>
                        </a:rPr>
                        <a:t>.</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tc>
                  <a:txBody>
                    <a:bodyPr/>
                    <a:lstStyle/>
                    <a:p>
                      <a:pPr algn="l">
                        <a:lnSpc>
                          <a:spcPts val="1959"/>
                        </a:lnSpc>
                        <a:buNone/>
                      </a:pPr>
                      <a:r>
                        <a:rPr lang="en-US" sz="1400" b="0" strike="noStrike" spc="-1" dirty="0" err="1">
                          <a:solidFill>
                            <a:srgbClr val="000000"/>
                          </a:solidFill>
                          <a:latin typeface="+mn-lt"/>
                          <a:ea typeface="Open Sans"/>
                        </a:rPr>
                        <a:t>Realizar</a:t>
                      </a:r>
                      <a:r>
                        <a:rPr lang="en-US" sz="1400" b="0" strike="noStrike" spc="-1" dirty="0">
                          <a:solidFill>
                            <a:srgbClr val="000000"/>
                          </a:solidFill>
                          <a:latin typeface="+mn-lt"/>
                          <a:ea typeface="Open Sans"/>
                        </a:rPr>
                        <a:t> </a:t>
                      </a:r>
                      <a:r>
                        <a:rPr lang="en-US" sz="1400" b="0" strike="noStrike" spc="-1" dirty="0" err="1">
                          <a:solidFill>
                            <a:srgbClr val="000000"/>
                          </a:solidFill>
                          <a:latin typeface="+mn-lt"/>
                          <a:ea typeface="Open Sans"/>
                        </a:rPr>
                        <a:t>pruebas</a:t>
                      </a:r>
                      <a:endParaRPr lang="en-US" sz="14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2" name="AutoShape 2">
            <a:extLst>
              <a:ext uri="{FF2B5EF4-FFF2-40B4-BE49-F238E27FC236}">
                <a16:creationId xmlns:a16="http://schemas.microsoft.com/office/drawing/2014/main" id="{B698D41F-BD6D-B2B1-4FCF-DCEFD29DBE6D}"/>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4FDA149C-0761-4D42-5210-4004F3251952}"/>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err="1">
                <a:solidFill>
                  <a:schemeClr val="accent1"/>
                </a:solidFill>
              </a:rPr>
              <a:t>Métodos</a:t>
            </a:r>
            <a:r>
              <a:rPr lang="en-US" sz="2500" b="1" spc="-201" dirty="0">
                <a:solidFill>
                  <a:schemeClr val="accent1"/>
                </a:solidFill>
              </a:rPr>
              <a:t> HTTP</a:t>
            </a:r>
            <a:endParaRPr lang="en-US" sz="2500" b="1" spc="-1" dirty="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19"/>
          <p:cNvSpPr/>
          <p:nvPr/>
        </p:nvSpPr>
        <p:spPr>
          <a:xfrm>
            <a:off x="1758191" y="2642027"/>
            <a:ext cx="3499200" cy="19749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183"/>
              </a:lnSpc>
            </a:pPr>
            <a:r>
              <a:rPr lang="en-US" sz="1867" spc="-65" dirty="0">
                <a:solidFill>
                  <a:srgbClr val="000000"/>
                </a:solidFill>
                <a:latin typeface="Consolas"/>
                <a:ea typeface="Consolas"/>
              </a:rPr>
              <a:t>$ telnet www.example.org 80</a:t>
            </a:r>
            <a:endParaRPr lang="en-US" sz="1867" spc="-1" dirty="0">
              <a:latin typeface="Arial"/>
            </a:endParaRPr>
          </a:p>
          <a:p>
            <a:pPr>
              <a:lnSpc>
                <a:spcPts val="2183"/>
              </a:lnSpc>
            </a:pPr>
            <a:r>
              <a:rPr lang="en-US" sz="1867" spc="-65" dirty="0">
                <a:solidFill>
                  <a:srgbClr val="000000"/>
                </a:solidFill>
                <a:latin typeface="Consolas"/>
                <a:ea typeface="Consolas"/>
              </a:rPr>
              <a:t>Trying 192.0.34.166...</a:t>
            </a:r>
            <a:endParaRPr lang="en-US" sz="1867" spc="-1" dirty="0">
              <a:latin typeface="Arial"/>
            </a:endParaRPr>
          </a:p>
          <a:p>
            <a:pPr>
              <a:lnSpc>
                <a:spcPts val="2183"/>
              </a:lnSpc>
            </a:pPr>
            <a:r>
              <a:rPr lang="en-US" sz="1867" spc="-65" dirty="0">
                <a:solidFill>
                  <a:srgbClr val="000000"/>
                </a:solidFill>
                <a:latin typeface="Consolas"/>
                <a:ea typeface="Consolas"/>
              </a:rPr>
              <a:t>Connected to www.example.com (192.0.34.166).</a:t>
            </a:r>
            <a:endParaRPr lang="en-US" sz="1867" spc="-1" dirty="0">
              <a:latin typeface="Arial"/>
            </a:endParaRPr>
          </a:p>
          <a:p>
            <a:pPr>
              <a:lnSpc>
                <a:spcPts val="2183"/>
              </a:lnSpc>
            </a:pPr>
            <a:r>
              <a:rPr lang="en-US" sz="1867" spc="-65" dirty="0">
                <a:solidFill>
                  <a:srgbClr val="000000"/>
                </a:solidFill>
                <a:latin typeface="Consolas"/>
                <a:ea typeface="Consolas"/>
              </a:rPr>
              <a:t>Escape character is 'ˆ]'.</a:t>
            </a:r>
            <a:endParaRPr lang="en-US" sz="1867" spc="-1" dirty="0">
              <a:latin typeface="Arial"/>
            </a:endParaRPr>
          </a:p>
          <a:p>
            <a:pPr>
              <a:lnSpc>
                <a:spcPts val="2183"/>
              </a:lnSpc>
            </a:pPr>
            <a:r>
              <a:rPr lang="en-US" sz="1867" spc="-65" dirty="0">
                <a:solidFill>
                  <a:srgbClr val="000000"/>
                </a:solidFill>
                <a:latin typeface="Consolas"/>
                <a:ea typeface="Consolas"/>
              </a:rPr>
              <a:t>GET / HTTP/1.1</a:t>
            </a:r>
            <a:endParaRPr lang="en-US" sz="1867" spc="-1" dirty="0">
              <a:latin typeface="Arial"/>
            </a:endParaRPr>
          </a:p>
          <a:p>
            <a:pPr>
              <a:lnSpc>
                <a:spcPts val="2183"/>
              </a:lnSpc>
            </a:pPr>
            <a:r>
              <a:rPr lang="en-US" sz="1867" spc="-65" dirty="0">
                <a:solidFill>
                  <a:srgbClr val="000000"/>
                </a:solidFill>
                <a:latin typeface="Consolas"/>
                <a:ea typeface="Consolas"/>
              </a:rPr>
              <a:t>Host: www.example.org</a:t>
            </a:r>
            <a:endParaRPr lang="en-US" sz="1867" spc="-1" dirty="0">
              <a:latin typeface="Arial"/>
            </a:endParaRPr>
          </a:p>
        </p:txBody>
      </p:sp>
      <p:sp>
        <p:nvSpPr>
          <p:cNvPr id="309" name="TextBox 20"/>
          <p:cNvSpPr/>
          <p:nvPr/>
        </p:nvSpPr>
        <p:spPr>
          <a:xfrm>
            <a:off x="2254031" y="6102587"/>
            <a:ext cx="2507520" cy="55970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666"/>
              </a:lnSpc>
            </a:pPr>
            <a:r>
              <a:rPr lang="en-US" sz="3334" spc="-201" dirty="0">
                <a:solidFill>
                  <a:srgbClr val="1A1F6C"/>
                </a:solidFill>
                <a:latin typeface="Open Sans Bold"/>
                <a:ea typeface="Open Sans Bold"/>
              </a:rPr>
              <a:t>REQUEST</a:t>
            </a:r>
            <a:endParaRPr lang="en-US" sz="3334" spc="-1" dirty="0">
              <a:solidFill>
                <a:srgbClr val="1A1F6C"/>
              </a:solidFill>
              <a:latin typeface="Arial"/>
            </a:endParaRPr>
          </a:p>
        </p:txBody>
      </p:sp>
      <p:sp>
        <p:nvSpPr>
          <p:cNvPr id="310" name="TextBox 21"/>
          <p:cNvSpPr/>
          <p:nvPr/>
        </p:nvSpPr>
        <p:spPr>
          <a:xfrm>
            <a:off x="6009791" y="1767468"/>
            <a:ext cx="4640400" cy="4334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1327"/>
              </a:lnSpc>
            </a:pPr>
            <a:r>
              <a:rPr lang="en-US" sz="1133" spc="-40" dirty="0">
                <a:solidFill>
                  <a:schemeClr val="tx2">
                    <a:lumMod val="60000"/>
                    <a:lumOff val="40000"/>
                  </a:schemeClr>
                </a:solidFill>
                <a:latin typeface="Consolas"/>
                <a:ea typeface="Consolas"/>
              </a:rPr>
              <a:t>HTTP/1.1 200 OK</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Date: Thu, 09 Oct 2003 20:30:49 GMT</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Server: Apache/1.3.27 (Unix) (Red-Hat/Linux)</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Last-Modified: Wed, 08 Jan 2003 23:11:55 GMT</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ETag: "3f80f-1b6-3e1cb03b"</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Accept-Ranges: bytes</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Content-Length: 438</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Connection: close</a:t>
            </a:r>
            <a:endParaRPr lang="en-US" sz="1133" spc="-1" dirty="0">
              <a:solidFill>
                <a:schemeClr val="tx2">
                  <a:lumMod val="60000"/>
                  <a:lumOff val="40000"/>
                </a:schemeClr>
              </a:solidFill>
              <a:latin typeface="Arial"/>
            </a:endParaRPr>
          </a:p>
          <a:p>
            <a:pPr>
              <a:lnSpc>
                <a:spcPts val="1327"/>
              </a:lnSpc>
            </a:pPr>
            <a:r>
              <a:rPr lang="en-US" sz="1133" spc="-40" dirty="0">
                <a:solidFill>
                  <a:schemeClr val="tx2">
                    <a:lumMod val="60000"/>
                    <a:lumOff val="40000"/>
                  </a:schemeClr>
                </a:solidFill>
                <a:latin typeface="Consolas"/>
                <a:ea typeface="Consolas"/>
              </a:rPr>
              <a:t>Content-Type: text/html</a:t>
            </a:r>
            <a:endParaRPr lang="en-US" sz="1133" spc="-1" dirty="0">
              <a:solidFill>
                <a:schemeClr val="tx2">
                  <a:lumMod val="60000"/>
                  <a:lumOff val="40000"/>
                </a:schemeClr>
              </a:solidFill>
              <a:latin typeface="Arial"/>
            </a:endParaRPr>
          </a:p>
          <a:p>
            <a:pPr>
              <a:lnSpc>
                <a:spcPts val="1327"/>
              </a:lnSpc>
            </a:pPr>
            <a:r>
              <a:rPr lang="en-US" sz="1133" spc="-40" dirty="0">
                <a:solidFill>
                  <a:srgbClr val="00B050"/>
                </a:solidFill>
                <a:latin typeface="Consolas"/>
                <a:ea typeface="Consolas"/>
              </a:rPr>
              <a:t>&lt;HTML&gt;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&lt;HEAD&gt;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&lt;TITLE&gt;Example Web Page&lt;/TITLE&gt;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&lt;/HEAD&gt;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&lt;body&gt;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&lt;p&gt;You have reached this web page by typing &amp;</a:t>
            </a:r>
            <a:r>
              <a:rPr lang="en-US" sz="1133" spc="-40" dirty="0" err="1">
                <a:solidFill>
                  <a:srgbClr val="00B050"/>
                </a:solidFill>
                <a:latin typeface="Consolas"/>
                <a:ea typeface="Consolas"/>
              </a:rPr>
              <a:t>quot;example.com&amp;quot</a:t>
            </a:r>
            <a:r>
              <a:rPr lang="en-US" sz="1133" spc="-40" dirty="0">
                <a:solidFill>
                  <a:srgbClr val="00B050"/>
                </a:solidFill>
                <a:latin typeface="Consolas"/>
                <a:ea typeface="Consolas"/>
              </a:rPr>
              <a: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&amp;</a:t>
            </a:r>
            <a:r>
              <a:rPr lang="en-US" sz="1133" spc="-40" dirty="0" err="1">
                <a:solidFill>
                  <a:srgbClr val="00B050"/>
                </a:solidFill>
                <a:latin typeface="Consolas"/>
                <a:ea typeface="Consolas"/>
              </a:rPr>
              <a:t>quot;example.net&amp;quot</a:t>
            </a:r>
            <a:r>
              <a:rPr lang="en-US" sz="1133" spc="-40" dirty="0">
                <a:solidFill>
                  <a:srgbClr val="00B050"/>
                </a:solidFill>
                <a:latin typeface="Consolas"/>
                <a:ea typeface="Consolas"/>
              </a:rPr>
              <a: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or &amp;</a:t>
            </a:r>
            <a:r>
              <a:rPr lang="en-US" sz="1133" spc="-40" dirty="0" err="1">
                <a:solidFill>
                  <a:srgbClr val="00B050"/>
                </a:solidFill>
                <a:latin typeface="Consolas"/>
                <a:ea typeface="Consolas"/>
              </a:rPr>
              <a:t>quot;example.org&amp;quot</a:t>
            </a:r>
            <a:r>
              <a:rPr lang="en-US" sz="1133" spc="-40" dirty="0">
                <a:solidFill>
                  <a:srgbClr val="00B050"/>
                </a:solidFill>
                <a:latin typeface="Consolas"/>
                <a:ea typeface="Consolas"/>
              </a:rPr>
              <a:t>; into your web browser.&lt;/p&gt;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&lt;p&gt;These domain names are reserved for use in documentation and are</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not available for registration. See</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&lt;a </a:t>
            </a:r>
            <a:r>
              <a:rPr lang="en-US" sz="1133" spc="-40" dirty="0" err="1">
                <a:solidFill>
                  <a:srgbClr val="00B050"/>
                </a:solidFill>
                <a:latin typeface="Consolas"/>
                <a:ea typeface="Consolas"/>
              </a:rPr>
              <a:t>href</a:t>
            </a:r>
            <a:r>
              <a:rPr lang="en-US" sz="1133" spc="-40" dirty="0">
                <a:solidFill>
                  <a:srgbClr val="00B050"/>
                </a:solidFill>
                <a:latin typeface="Consolas"/>
                <a:ea typeface="Consolas"/>
              </a:rPr>
              <a:t>="http://www.rfc-editor.org/rfc/rfc2606.txt"&gt;RFC 2606&lt;/a&gt;,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Section 3.&lt;/p&gt;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&lt;/BODY&gt;</a:t>
            </a:r>
            <a:endParaRPr lang="en-US" sz="1133" spc="-1" dirty="0">
              <a:solidFill>
                <a:srgbClr val="00B050"/>
              </a:solidFill>
              <a:latin typeface="Arial"/>
            </a:endParaRPr>
          </a:p>
          <a:p>
            <a:pPr>
              <a:lnSpc>
                <a:spcPts val="1327"/>
              </a:lnSpc>
            </a:pPr>
            <a:r>
              <a:rPr lang="en-US" sz="1133" spc="-40" dirty="0">
                <a:solidFill>
                  <a:srgbClr val="00B050"/>
                </a:solidFill>
                <a:latin typeface="Consolas"/>
                <a:ea typeface="Consolas"/>
              </a:rPr>
              <a:t>&lt;/HTML&gt;</a:t>
            </a:r>
            <a:endParaRPr lang="en-US" sz="1133" spc="-1" dirty="0">
              <a:solidFill>
                <a:srgbClr val="00B050"/>
              </a:solidFill>
              <a:latin typeface="Arial"/>
            </a:endParaRPr>
          </a:p>
        </p:txBody>
      </p:sp>
      <p:sp>
        <p:nvSpPr>
          <p:cNvPr id="311" name="TextBox 22"/>
          <p:cNvSpPr/>
          <p:nvPr/>
        </p:nvSpPr>
        <p:spPr>
          <a:xfrm>
            <a:off x="7076231" y="6102587"/>
            <a:ext cx="2507520" cy="55970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666"/>
              </a:lnSpc>
            </a:pPr>
            <a:r>
              <a:rPr lang="en-US" sz="3334" spc="-201" dirty="0">
                <a:solidFill>
                  <a:srgbClr val="1A1F6C"/>
                </a:solidFill>
                <a:latin typeface="Open Sans Bold"/>
                <a:ea typeface="Open Sans Bold"/>
              </a:rPr>
              <a:t>RESPONSE</a:t>
            </a:r>
            <a:endParaRPr lang="en-US" sz="3334" spc="-1" dirty="0">
              <a:solidFill>
                <a:srgbClr val="1A1F6C"/>
              </a:solidFill>
              <a:latin typeface="Arial"/>
            </a:endParaRPr>
          </a:p>
        </p:txBody>
      </p:sp>
      <p:sp>
        <p:nvSpPr>
          <p:cNvPr id="2" name="AutoShape 2">
            <a:extLst>
              <a:ext uri="{FF2B5EF4-FFF2-40B4-BE49-F238E27FC236}">
                <a16:creationId xmlns:a16="http://schemas.microsoft.com/office/drawing/2014/main" id="{0D60720D-65AD-8466-4984-ABB8CEF75C62}"/>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1F032210-C2A0-87B2-5DDD-493571B45078}"/>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a:t>
            </a:r>
            <a:endParaRPr lang="en-US" sz="2500" b="1" spc="-1" dirty="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9CFA12A5-0A35-E276-A976-117C717B7D4E}"/>
              </a:ext>
            </a:extLst>
          </p:cNvPr>
          <p:cNvSpPr>
            <a:spLocks noGrp="1"/>
          </p:cNvSpPr>
          <p:nvPr>
            <p:ph type="title"/>
          </p:nvPr>
        </p:nvSpPr>
        <p:spPr/>
        <p:txBody>
          <a:bodyPr/>
          <a:lstStyle/>
          <a:p>
            <a:r>
              <a:rPr lang="es-ES" dirty="0"/>
              <a:t>Índice</a:t>
            </a:r>
          </a:p>
        </p:txBody>
      </p:sp>
      <p:sp>
        <p:nvSpPr>
          <p:cNvPr id="4" name="Marcador de texto 3">
            <a:extLst>
              <a:ext uri="{FF2B5EF4-FFF2-40B4-BE49-F238E27FC236}">
                <a16:creationId xmlns:a16="http://schemas.microsoft.com/office/drawing/2014/main" id="{210C031D-B2AB-DB58-64E0-C8D46F7E4872}"/>
              </a:ext>
            </a:extLst>
          </p:cNvPr>
          <p:cNvSpPr>
            <a:spLocks noGrp="1"/>
          </p:cNvSpPr>
          <p:nvPr>
            <p:ph type="body" sz="quarter" idx="10"/>
          </p:nvPr>
        </p:nvSpPr>
        <p:spPr/>
        <p:txBody>
          <a:bodyPr/>
          <a:lstStyle/>
          <a:p>
            <a:r>
              <a:rPr lang="en-US" dirty="0"/>
              <a:t>Historia y </a:t>
            </a:r>
            <a:r>
              <a:rPr lang="en-US" dirty="0" err="1"/>
              <a:t>Evolución</a:t>
            </a:r>
            <a:r>
              <a:rPr lang="en-US" dirty="0"/>
              <a:t> de la web</a:t>
            </a:r>
          </a:p>
        </p:txBody>
      </p:sp>
      <p:sp>
        <p:nvSpPr>
          <p:cNvPr id="5" name="Marcador de texto 4">
            <a:extLst>
              <a:ext uri="{FF2B5EF4-FFF2-40B4-BE49-F238E27FC236}">
                <a16:creationId xmlns:a16="http://schemas.microsoft.com/office/drawing/2014/main" id="{4CB1039B-9C1F-81CA-DE60-3717D9389E54}"/>
              </a:ext>
            </a:extLst>
          </p:cNvPr>
          <p:cNvSpPr>
            <a:spLocks noGrp="1"/>
          </p:cNvSpPr>
          <p:nvPr>
            <p:ph type="body" sz="quarter" idx="11"/>
          </p:nvPr>
        </p:nvSpPr>
        <p:spPr/>
        <p:txBody>
          <a:bodyPr/>
          <a:lstStyle/>
          <a:p>
            <a:r>
              <a:rPr lang="es-ES" dirty="0"/>
              <a:t>01</a:t>
            </a:r>
          </a:p>
        </p:txBody>
      </p:sp>
      <p:sp>
        <p:nvSpPr>
          <p:cNvPr id="6" name="Marcador de texto 5">
            <a:extLst>
              <a:ext uri="{FF2B5EF4-FFF2-40B4-BE49-F238E27FC236}">
                <a16:creationId xmlns:a16="http://schemas.microsoft.com/office/drawing/2014/main" id="{7F58C7F0-103B-B3CE-E269-9938F35F23BF}"/>
              </a:ext>
            </a:extLst>
          </p:cNvPr>
          <p:cNvSpPr>
            <a:spLocks noGrp="1"/>
          </p:cNvSpPr>
          <p:nvPr>
            <p:ph type="body" sz="quarter" idx="12"/>
          </p:nvPr>
        </p:nvSpPr>
        <p:spPr/>
        <p:txBody>
          <a:bodyPr/>
          <a:lstStyle/>
          <a:p>
            <a:pPr>
              <a:lnSpc>
                <a:spcPts val="2729"/>
              </a:lnSpc>
            </a:pPr>
            <a:r>
              <a:rPr lang="en-US" dirty="0" err="1"/>
              <a:t>Cliente</a:t>
            </a:r>
            <a:r>
              <a:rPr lang="en-US" dirty="0"/>
              <a:t> vs </a:t>
            </a:r>
            <a:r>
              <a:rPr lang="en-US" dirty="0" err="1"/>
              <a:t>Servidor</a:t>
            </a:r>
            <a:endParaRPr lang="en-US" dirty="0"/>
          </a:p>
        </p:txBody>
      </p:sp>
      <p:sp>
        <p:nvSpPr>
          <p:cNvPr id="7" name="Marcador de texto 6">
            <a:extLst>
              <a:ext uri="{FF2B5EF4-FFF2-40B4-BE49-F238E27FC236}">
                <a16:creationId xmlns:a16="http://schemas.microsoft.com/office/drawing/2014/main" id="{29643A07-7F89-0A27-6E44-B303814E2EC1}"/>
              </a:ext>
            </a:extLst>
          </p:cNvPr>
          <p:cNvSpPr>
            <a:spLocks noGrp="1"/>
          </p:cNvSpPr>
          <p:nvPr>
            <p:ph type="body" sz="quarter" idx="13"/>
          </p:nvPr>
        </p:nvSpPr>
        <p:spPr/>
        <p:txBody>
          <a:bodyPr/>
          <a:lstStyle/>
          <a:p>
            <a:r>
              <a:rPr lang="es-ES" dirty="0"/>
              <a:t>02</a:t>
            </a:r>
          </a:p>
        </p:txBody>
      </p:sp>
      <p:sp>
        <p:nvSpPr>
          <p:cNvPr id="8" name="Marcador de texto 7">
            <a:extLst>
              <a:ext uri="{FF2B5EF4-FFF2-40B4-BE49-F238E27FC236}">
                <a16:creationId xmlns:a16="http://schemas.microsoft.com/office/drawing/2014/main" id="{B7D327E5-5DF1-7A79-0599-7F45A23A9230}"/>
              </a:ext>
            </a:extLst>
          </p:cNvPr>
          <p:cNvSpPr>
            <a:spLocks noGrp="1"/>
          </p:cNvSpPr>
          <p:nvPr>
            <p:ph type="body" sz="quarter" idx="14"/>
          </p:nvPr>
        </p:nvSpPr>
        <p:spPr/>
        <p:txBody>
          <a:bodyPr/>
          <a:lstStyle/>
          <a:p>
            <a:pPr>
              <a:lnSpc>
                <a:spcPts val="2729"/>
              </a:lnSpc>
            </a:pPr>
            <a:r>
              <a:rPr lang="en-US" dirty="0"/>
              <a:t>HTTP y HTTPS</a:t>
            </a:r>
          </a:p>
        </p:txBody>
      </p:sp>
      <p:sp>
        <p:nvSpPr>
          <p:cNvPr id="9" name="Marcador de texto 8">
            <a:extLst>
              <a:ext uri="{FF2B5EF4-FFF2-40B4-BE49-F238E27FC236}">
                <a16:creationId xmlns:a16="http://schemas.microsoft.com/office/drawing/2014/main" id="{2A8C093C-AC66-471E-337C-B347A8EB711C}"/>
              </a:ext>
            </a:extLst>
          </p:cNvPr>
          <p:cNvSpPr>
            <a:spLocks noGrp="1"/>
          </p:cNvSpPr>
          <p:nvPr>
            <p:ph type="body" sz="quarter" idx="15"/>
          </p:nvPr>
        </p:nvSpPr>
        <p:spPr/>
        <p:txBody>
          <a:bodyPr/>
          <a:lstStyle/>
          <a:p>
            <a:r>
              <a:rPr lang="es-ES" dirty="0"/>
              <a:t>03</a:t>
            </a:r>
          </a:p>
        </p:txBody>
      </p:sp>
      <p:sp>
        <p:nvSpPr>
          <p:cNvPr id="10" name="Marcador de texto 9">
            <a:extLst>
              <a:ext uri="{FF2B5EF4-FFF2-40B4-BE49-F238E27FC236}">
                <a16:creationId xmlns:a16="http://schemas.microsoft.com/office/drawing/2014/main" id="{0700A0FA-81A1-B444-C419-5507DD2C69D4}"/>
              </a:ext>
            </a:extLst>
          </p:cNvPr>
          <p:cNvSpPr>
            <a:spLocks noGrp="1"/>
          </p:cNvSpPr>
          <p:nvPr>
            <p:ph type="body" sz="quarter" idx="16"/>
          </p:nvPr>
        </p:nvSpPr>
        <p:spPr/>
        <p:txBody>
          <a:bodyPr/>
          <a:lstStyle/>
          <a:p>
            <a:pPr>
              <a:lnSpc>
                <a:spcPts val="2729"/>
              </a:lnSpc>
            </a:pPr>
            <a:r>
              <a:rPr lang="en-US" dirty="0" err="1"/>
              <a:t>Páginas</a:t>
            </a:r>
            <a:r>
              <a:rPr lang="en-US" dirty="0"/>
              <a:t> </a:t>
            </a:r>
            <a:r>
              <a:rPr lang="en-US" dirty="0" err="1"/>
              <a:t>estáticas</a:t>
            </a:r>
            <a:r>
              <a:rPr lang="en-US" dirty="0"/>
              <a:t> vs </a:t>
            </a:r>
            <a:r>
              <a:rPr lang="en-US" dirty="0" err="1"/>
              <a:t>dinámicas</a:t>
            </a:r>
            <a:endParaRPr lang="en-US" dirty="0"/>
          </a:p>
          <a:p>
            <a:endParaRPr lang="es-ES" dirty="0"/>
          </a:p>
        </p:txBody>
      </p:sp>
      <p:sp>
        <p:nvSpPr>
          <p:cNvPr id="11" name="Marcador de texto 10">
            <a:extLst>
              <a:ext uri="{FF2B5EF4-FFF2-40B4-BE49-F238E27FC236}">
                <a16:creationId xmlns:a16="http://schemas.microsoft.com/office/drawing/2014/main" id="{5D396B39-E55B-8BC4-F0F7-A8E173AE3983}"/>
              </a:ext>
            </a:extLst>
          </p:cNvPr>
          <p:cNvSpPr>
            <a:spLocks noGrp="1"/>
          </p:cNvSpPr>
          <p:nvPr>
            <p:ph type="body" sz="quarter" idx="17"/>
          </p:nvPr>
        </p:nvSpPr>
        <p:spPr/>
        <p:txBody>
          <a:bodyPr/>
          <a:lstStyle/>
          <a:p>
            <a:r>
              <a:rPr lang="es-ES" dirty="0"/>
              <a:t>04</a:t>
            </a:r>
          </a:p>
        </p:txBody>
      </p:sp>
      <p:sp>
        <p:nvSpPr>
          <p:cNvPr id="12" name="Marcador de texto 11">
            <a:extLst>
              <a:ext uri="{FF2B5EF4-FFF2-40B4-BE49-F238E27FC236}">
                <a16:creationId xmlns:a16="http://schemas.microsoft.com/office/drawing/2014/main" id="{0C56B299-5B95-1723-4940-BAEB253D5988}"/>
              </a:ext>
            </a:extLst>
          </p:cNvPr>
          <p:cNvSpPr>
            <a:spLocks noGrp="1"/>
          </p:cNvSpPr>
          <p:nvPr>
            <p:ph type="body" sz="quarter" idx="18"/>
          </p:nvPr>
        </p:nvSpPr>
        <p:spPr/>
        <p:txBody>
          <a:bodyPr/>
          <a:lstStyle/>
          <a:p>
            <a:pPr>
              <a:lnSpc>
                <a:spcPts val="2729"/>
              </a:lnSpc>
            </a:pPr>
            <a:r>
              <a:rPr lang="en-US" dirty="0"/>
              <a:t>CMS y DXP</a:t>
            </a:r>
          </a:p>
        </p:txBody>
      </p:sp>
      <p:sp>
        <p:nvSpPr>
          <p:cNvPr id="13" name="Marcador de texto 12">
            <a:extLst>
              <a:ext uri="{FF2B5EF4-FFF2-40B4-BE49-F238E27FC236}">
                <a16:creationId xmlns:a16="http://schemas.microsoft.com/office/drawing/2014/main" id="{1F7859C7-A3BD-1EB0-648D-BEF7F1DEA820}"/>
              </a:ext>
            </a:extLst>
          </p:cNvPr>
          <p:cNvSpPr>
            <a:spLocks noGrp="1"/>
          </p:cNvSpPr>
          <p:nvPr>
            <p:ph type="body" sz="quarter" idx="19"/>
          </p:nvPr>
        </p:nvSpPr>
        <p:spPr/>
        <p:txBody>
          <a:bodyPr/>
          <a:lstStyle/>
          <a:p>
            <a:r>
              <a:rPr lang="es-ES" dirty="0"/>
              <a:t>05</a:t>
            </a:r>
          </a:p>
        </p:txBody>
      </p:sp>
      <p:sp>
        <p:nvSpPr>
          <p:cNvPr id="47" name="Marcador de texto 46">
            <a:extLst>
              <a:ext uri="{FF2B5EF4-FFF2-40B4-BE49-F238E27FC236}">
                <a16:creationId xmlns:a16="http://schemas.microsoft.com/office/drawing/2014/main" id="{A6E317D4-EB12-7999-5F9F-D013B4BF9F6B}"/>
              </a:ext>
            </a:extLst>
          </p:cNvPr>
          <p:cNvSpPr>
            <a:spLocks noGrp="1"/>
          </p:cNvSpPr>
          <p:nvPr>
            <p:ph type="body" sz="quarter" idx="26"/>
          </p:nvPr>
        </p:nvSpPr>
        <p:spPr>
          <a:xfrm>
            <a:off x="658812" y="6385911"/>
            <a:ext cx="3103405" cy="183539"/>
          </a:xfrm>
        </p:spPr>
        <p:txBody>
          <a:bodyPr/>
          <a:lstStyle/>
          <a:p>
            <a:r>
              <a:rPr lang="es-ES" dirty="0"/>
              <a:t>G-174. Programación de Servidores Web	</a:t>
            </a:r>
          </a:p>
        </p:txBody>
      </p:sp>
      <p:cxnSp>
        <p:nvCxnSpPr>
          <p:cNvPr id="22" name="Conector recto 21">
            <a:extLst>
              <a:ext uri="{FF2B5EF4-FFF2-40B4-BE49-F238E27FC236}">
                <a16:creationId xmlns:a16="http://schemas.microsoft.com/office/drawing/2014/main" id="{78A27737-C308-F752-E642-476DCE8135D0}"/>
              </a:ext>
            </a:extLst>
          </p:cNvPr>
          <p:cNvCxnSpPr>
            <a:cxnSpLocks/>
          </p:cNvCxnSpPr>
          <p:nvPr/>
        </p:nvCxnSpPr>
        <p:spPr>
          <a:xfrm>
            <a:off x="658813" y="2686050"/>
            <a:ext cx="7223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B24ADB42-EA03-3143-9C98-55564C8F5646}"/>
              </a:ext>
            </a:extLst>
          </p:cNvPr>
          <p:cNvCxnSpPr>
            <a:cxnSpLocks/>
          </p:cNvCxnSpPr>
          <p:nvPr/>
        </p:nvCxnSpPr>
        <p:spPr>
          <a:xfrm>
            <a:off x="3039906" y="2686050"/>
            <a:ext cx="7223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648B4AEB-A356-4318-20F4-E18182B30916}"/>
              </a:ext>
            </a:extLst>
          </p:cNvPr>
          <p:cNvCxnSpPr>
            <a:cxnSpLocks/>
          </p:cNvCxnSpPr>
          <p:nvPr/>
        </p:nvCxnSpPr>
        <p:spPr>
          <a:xfrm>
            <a:off x="5420999" y="2686050"/>
            <a:ext cx="7223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0C6A864-77AA-41DA-968B-6031E893F202}"/>
              </a:ext>
            </a:extLst>
          </p:cNvPr>
          <p:cNvCxnSpPr>
            <a:cxnSpLocks/>
          </p:cNvCxnSpPr>
          <p:nvPr/>
        </p:nvCxnSpPr>
        <p:spPr>
          <a:xfrm>
            <a:off x="7802091" y="2686050"/>
            <a:ext cx="7223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9FF87879-4B68-70EE-3A0E-EE9CAF4B0CE2}"/>
              </a:ext>
            </a:extLst>
          </p:cNvPr>
          <p:cNvCxnSpPr>
            <a:cxnSpLocks/>
          </p:cNvCxnSpPr>
          <p:nvPr/>
        </p:nvCxnSpPr>
        <p:spPr>
          <a:xfrm>
            <a:off x="658813" y="4645069"/>
            <a:ext cx="72231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Marcador de texto 12">
            <a:extLst>
              <a:ext uri="{FF2B5EF4-FFF2-40B4-BE49-F238E27FC236}">
                <a16:creationId xmlns:a16="http://schemas.microsoft.com/office/drawing/2014/main" id="{98B85C39-9528-0287-315D-D0938325E4E3}"/>
              </a:ext>
            </a:extLst>
          </p:cNvPr>
          <p:cNvSpPr>
            <a:spLocks noGrp="1"/>
          </p:cNvSpPr>
          <p:nvPr>
            <p:ph type="body" sz="quarter" idx="20"/>
          </p:nvPr>
        </p:nvSpPr>
        <p:spPr>
          <a:xfrm>
            <a:off x="3039907" y="4797152"/>
            <a:ext cx="1751483" cy="876618"/>
          </a:xfrm>
        </p:spPr>
        <p:txBody>
          <a:bodyPr/>
          <a:lstStyle/>
          <a:p>
            <a:pPr>
              <a:lnSpc>
                <a:spcPts val="2729"/>
              </a:lnSpc>
            </a:pPr>
            <a:r>
              <a:rPr lang="en-US" dirty="0"/>
              <a:t>Redes </a:t>
            </a:r>
            <a:r>
              <a:rPr lang="en-US" dirty="0" err="1"/>
              <a:t>Sociales</a:t>
            </a:r>
            <a:r>
              <a:rPr lang="en-US" dirty="0"/>
              <a:t> y Marca Personal</a:t>
            </a:r>
          </a:p>
          <a:p>
            <a:endParaRPr lang="es-ES" dirty="0"/>
          </a:p>
        </p:txBody>
      </p:sp>
      <p:sp>
        <p:nvSpPr>
          <p:cNvPr id="14" name="Marcador de texto 13">
            <a:extLst>
              <a:ext uri="{FF2B5EF4-FFF2-40B4-BE49-F238E27FC236}">
                <a16:creationId xmlns:a16="http://schemas.microsoft.com/office/drawing/2014/main" id="{5A64212A-EF08-1AEA-4122-AC55902D636B}"/>
              </a:ext>
            </a:extLst>
          </p:cNvPr>
          <p:cNvSpPr>
            <a:spLocks noGrp="1"/>
          </p:cNvSpPr>
          <p:nvPr>
            <p:ph type="body" sz="quarter" idx="21"/>
          </p:nvPr>
        </p:nvSpPr>
        <p:spPr>
          <a:xfrm>
            <a:off x="3039906" y="4042713"/>
            <a:ext cx="690562" cy="497582"/>
          </a:xfrm>
        </p:spPr>
        <p:txBody>
          <a:bodyPr/>
          <a:lstStyle/>
          <a:p>
            <a:endParaRPr lang="es-ES"/>
          </a:p>
        </p:txBody>
      </p:sp>
      <p:sp>
        <p:nvSpPr>
          <p:cNvPr id="15" name="Marcador de texto 14">
            <a:extLst>
              <a:ext uri="{FF2B5EF4-FFF2-40B4-BE49-F238E27FC236}">
                <a16:creationId xmlns:a16="http://schemas.microsoft.com/office/drawing/2014/main" id="{91B65772-D9FF-EF29-2EC7-6548A855D896}"/>
              </a:ext>
            </a:extLst>
          </p:cNvPr>
          <p:cNvSpPr>
            <a:spLocks noGrp="1"/>
          </p:cNvSpPr>
          <p:nvPr>
            <p:ph type="body" sz="quarter" idx="22"/>
          </p:nvPr>
        </p:nvSpPr>
        <p:spPr>
          <a:xfrm>
            <a:off x="5421000" y="4797152"/>
            <a:ext cx="1751483" cy="876618"/>
          </a:xfrm>
        </p:spPr>
        <p:txBody>
          <a:bodyPr/>
          <a:lstStyle/>
          <a:p>
            <a:pPr>
              <a:lnSpc>
                <a:spcPts val="2729"/>
              </a:lnSpc>
            </a:pPr>
            <a:r>
              <a:rPr lang="en-US" dirty="0"/>
              <a:t>Roles </a:t>
            </a:r>
            <a:r>
              <a:rPr lang="en-US" dirty="0" err="1"/>
              <a:t>en</a:t>
            </a:r>
            <a:r>
              <a:rPr lang="en-US" dirty="0"/>
              <a:t> un </a:t>
            </a:r>
            <a:r>
              <a:rPr lang="en-US" dirty="0" err="1"/>
              <a:t>equipo</a:t>
            </a:r>
            <a:r>
              <a:rPr lang="en-US" dirty="0"/>
              <a:t> de </a:t>
            </a:r>
            <a:r>
              <a:rPr lang="en-US" dirty="0" err="1"/>
              <a:t>desarrollo</a:t>
            </a:r>
            <a:endParaRPr lang="en-US" dirty="0"/>
          </a:p>
          <a:p>
            <a:endParaRPr lang="es-ES" dirty="0"/>
          </a:p>
        </p:txBody>
      </p:sp>
      <p:sp>
        <p:nvSpPr>
          <p:cNvPr id="16" name="Marcador de texto 15">
            <a:extLst>
              <a:ext uri="{FF2B5EF4-FFF2-40B4-BE49-F238E27FC236}">
                <a16:creationId xmlns:a16="http://schemas.microsoft.com/office/drawing/2014/main" id="{C0BD1E1B-B7DE-DBB8-6BAF-1B571D02E3A0}"/>
              </a:ext>
            </a:extLst>
          </p:cNvPr>
          <p:cNvSpPr>
            <a:spLocks noGrp="1"/>
          </p:cNvSpPr>
          <p:nvPr>
            <p:ph type="body" sz="quarter" idx="23"/>
          </p:nvPr>
        </p:nvSpPr>
        <p:spPr>
          <a:xfrm>
            <a:off x="5420999" y="4042713"/>
            <a:ext cx="690562" cy="497582"/>
          </a:xfrm>
        </p:spPr>
        <p:txBody>
          <a:bodyPr/>
          <a:lstStyle/>
          <a:p>
            <a:endParaRPr lang="es-ES"/>
          </a:p>
        </p:txBody>
      </p:sp>
      <p:sp>
        <p:nvSpPr>
          <p:cNvPr id="17" name="Marcador de texto 16">
            <a:extLst>
              <a:ext uri="{FF2B5EF4-FFF2-40B4-BE49-F238E27FC236}">
                <a16:creationId xmlns:a16="http://schemas.microsoft.com/office/drawing/2014/main" id="{671E7900-4CC6-EACF-D925-20A84960F888}"/>
              </a:ext>
            </a:extLst>
          </p:cNvPr>
          <p:cNvSpPr>
            <a:spLocks noGrp="1"/>
          </p:cNvSpPr>
          <p:nvPr>
            <p:ph type="body" sz="quarter" idx="24"/>
          </p:nvPr>
        </p:nvSpPr>
        <p:spPr>
          <a:xfrm>
            <a:off x="7802092" y="4797152"/>
            <a:ext cx="1751483" cy="876618"/>
          </a:xfrm>
        </p:spPr>
        <p:txBody>
          <a:bodyPr/>
          <a:lstStyle/>
          <a:p>
            <a:pPr>
              <a:lnSpc>
                <a:spcPts val="2729"/>
              </a:lnSpc>
            </a:pPr>
            <a:r>
              <a:rPr lang="en-US" dirty="0" err="1"/>
              <a:t>Introducción</a:t>
            </a:r>
            <a:r>
              <a:rPr lang="en-US" dirty="0"/>
              <a:t> a </a:t>
            </a:r>
            <a:r>
              <a:rPr lang="en-US" dirty="0" err="1"/>
              <a:t>lenguajes</a:t>
            </a:r>
            <a:r>
              <a:rPr lang="en-US" dirty="0"/>
              <a:t> del </a:t>
            </a:r>
            <a:r>
              <a:rPr lang="en-US" dirty="0" err="1"/>
              <a:t>lado</a:t>
            </a:r>
            <a:r>
              <a:rPr lang="en-US" dirty="0"/>
              <a:t> de </a:t>
            </a:r>
            <a:r>
              <a:rPr lang="en-US" dirty="0" err="1"/>
              <a:t>servidor</a:t>
            </a:r>
            <a:endParaRPr lang="en-US" dirty="0"/>
          </a:p>
          <a:p>
            <a:endParaRPr lang="es-ES" dirty="0"/>
          </a:p>
        </p:txBody>
      </p:sp>
      <p:sp>
        <p:nvSpPr>
          <p:cNvPr id="18" name="Marcador de texto 17">
            <a:extLst>
              <a:ext uri="{FF2B5EF4-FFF2-40B4-BE49-F238E27FC236}">
                <a16:creationId xmlns:a16="http://schemas.microsoft.com/office/drawing/2014/main" id="{43E2B2D2-6845-02A2-DA2C-E9F464E9700D}"/>
              </a:ext>
            </a:extLst>
          </p:cNvPr>
          <p:cNvSpPr>
            <a:spLocks noGrp="1"/>
          </p:cNvSpPr>
          <p:nvPr>
            <p:ph type="body" sz="quarter" idx="25"/>
          </p:nvPr>
        </p:nvSpPr>
        <p:spPr>
          <a:xfrm>
            <a:off x="7802091" y="4042713"/>
            <a:ext cx="690562" cy="497582"/>
          </a:xfrm>
        </p:spPr>
        <p:txBody>
          <a:bodyPr/>
          <a:lstStyle/>
          <a:p>
            <a:endParaRPr lang="es-ES"/>
          </a:p>
        </p:txBody>
      </p:sp>
    </p:spTree>
    <p:extLst>
      <p:ext uri="{BB962C8B-B14F-4D97-AF65-F5344CB8AC3E}">
        <p14:creationId xmlns:p14="http://schemas.microsoft.com/office/powerpoint/2010/main" val="1365857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E0657C-1EA2-9DFD-EA9D-AE0C5AF1BD2A}"/>
              </a:ext>
            </a:extLst>
          </p:cNvPr>
          <p:cNvSpPr>
            <a:spLocks noGrp="1"/>
          </p:cNvSpPr>
          <p:nvPr>
            <p:ph type="title"/>
          </p:nvPr>
        </p:nvSpPr>
        <p:spPr>
          <a:xfrm>
            <a:off x="492370" y="605896"/>
            <a:ext cx="3084844" cy="5646208"/>
          </a:xfrm>
        </p:spPr>
        <p:txBody>
          <a:bodyPr anchor="ctr">
            <a:normAutofit/>
          </a:bodyPr>
          <a:lstStyle/>
          <a:p>
            <a:pPr algn="ctr"/>
            <a:r>
              <a:rPr lang="es-ES" sz="3600" dirty="0">
                <a:solidFill>
                  <a:srgbClr val="FFFFFF"/>
                </a:solidFill>
                <a:ea typeface="Calibri Light"/>
                <a:cs typeface="Calibri Light"/>
              </a:rPr>
              <a:t>Respuesta de una petición</a:t>
            </a:r>
          </a:p>
        </p:txBody>
      </p:sp>
      <p:sp>
        <p:nvSpPr>
          <p:cNvPr id="3" name="Marcador de contenido 2">
            <a:extLst>
              <a:ext uri="{FF2B5EF4-FFF2-40B4-BE49-F238E27FC236}">
                <a16:creationId xmlns:a16="http://schemas.microsoft.com/office/drawing/2014/main" id="{5CE7FC0C-C468-8EF3-D745-77003935976B}"/>
              </a:ext>
            </a:extLst>
          </p:cNvPr>
          <p:cNvSpPr>
            <a:spLocks noGrp="1"/>
          </p:cNvSpPr>
          <p:nvPr>
            <p:ph idx="1"/>
          </p:nvPr>
        </p:nvSpPr>
        <p:spPr>
          <a:xfrm>
            <a:off x="884356" y="1976451"/>
            <a:ext cx="10470107" cy="3794349"/>
          </a:xfrm>
        </p:spPr>
        <p:txBody>
          <a:bodyPr vert="horz" lIns="0" tIns="0" rIns="0" bIns="0" rtlCol="0" anchor="t">
            <a:noAutofit/>
          </a:bodyPr>
          <a:lstStyle/>
          <a:p>
            <a:pPr marL="0" indent="0" algn="just">
              <a:lnSpc>
                <a:spcPct val="150000"/>
              </a:lnSpc>
              <a:buNone/>
            </a:pPr>
            <a:r>
              <a:rPr lang="es-ES" sz="1900" dirty="0">
                <a:solidFill>
                  <a:schemeClr val="tx1"/>
                </a:solidFill>
                <a:ea typeface="+mn-lt"/>
                <a:cs typeface="+mn-lt"/>
              </a:rPr>
              <a:t>Una respuesta HTTP incluye: </a:t>
            </a:r>
            <a:endParaRPr lang="es-ES" sz="1900" dirty="0">
              <a:solidFill>
                <a:schemeClr val="tx1"/>
              </a:solidFill>
              <a:ea typeface="Calibri Light"/>
              <a:cs typeface="Calibri Light"/>
            </a:endParaRPr>
          </a:p>
          <a:p>
            <a:pPr algn="just">
              <a:lnSpc>
                <a:spcPct val="150000"/>
              </a:lnSpc>
              <a:buFont typeface="Wingdings"/>
              <a:buChar char="Ø"/>
            </a:pPr>
            <a:r>
              <a:rPr lang="es-ES" sz="1900" b="1" dirty="0">
                <a:solidFill>
                  <a:schemeClr val="accent1"/>
                </a:solidFill>
                <a:ea typeface="+mn-lt"/>
                <a:cs typeface="+mn-lt"/>
              </a:rPr>
              <a:t>Un estado:</a:t>
            </a:r>
            <a:r>
              <a:rPr lang="es-ES" sz="1900" dirty="0">
                <a:solidFill>
                  <a:schemeClr val="tx1"/>
                </a:solidFill>
                <a:ea typeface="+mn-lt"/>
                <a:cs typeface="+mn-lt"/>
              </a:rPr>
              <a:t> código numérico indicando el resultado del procesado de la petición. </a:t>
            </a:r>
          </a:p>
          <a:p>
            <a:pPr algn="just">
              <a:lnSpc>
                <a:spcPct val="150000"/>
              </a:lnSpc>
              <a:buFont typeface="Wingdings"/>
              <a:buChar char="Ø"/>
            </a:pPr>
            <a:r>
              <a:rPr lang="es-ES" sz="1900" b="1" dirty="0">
                <a:solidFill>
                  <a:schemeClr val="accent1"/>
                </a:solidFill>
                <a:ea typeface="+mn-lt"/>
                <a:cs typeface="+mn-lt"/>
              </a:rPr>
              <a:t>Cabeceras de la respuesta</a:t>
            </a:r>
            <a:r>
              <a:rPr lang="es-ES" sz="1900" b="1" dirty="0">
                <a:solidFill>
                  <a:schemeClr val="tx1"/>
                </a:solidFill>
                <a:ea typeface="+mn-lt"/>
                <a:cs typeface="+mn-lt"/>
              </a:rPr>
              <a:t>:</a:t>
            </a:r>
            <a:r>
              <a:rPr lang="es-ES" sz="1900" dirty="0">
                <a:solidFill>
                  <a:schemeClr val="tx1"/>
                </a:solidFill>
                <a:ea typeface="+mn-lt"/>
                <a:cs typeface="+mn-lt"/>
              </a:rPr>
              <a:t> datos adicionales acerca de cómo debe ser procesada la respuesta. </a:t>
            </a:r>
          </a:p>
          <a:p>
            <a:pPr algn="just">
              <a:lnSpc>
                <a:spcPct val="150000"/>
              </a:lnSpc>
              <a:buFont typeface="Wingdings"/>
              <a:buChar char="Ø"/>
            </a:pPr>
            <a:r>
              <a:rPr lang="es-ES" sz="1900" b="1" dirty="0">
                <a:solidFill>
                  <a:schemeClr val="accent1"/>
                </a:solidFill>
                <a:ea typeface="+mn-lt"/>
                <a:cs typeface="+mn-lt"/>
              </a:rPr>
              <a:t>Cuerpo de la respuesta</a:t>
            </a:r>
            <a:r>
              <a:rPr lang="es-ES" sz="1900" b="1" dirty="0">
                <a:solidFill>
                  <a:schemeClr val="tx1"/>
                </a:solidFill>
                <a:ea typeface="+mn-lt"/>
                <a:cs typeface="+mn-lt"/>
              </a:rPr>
              <a:t>:</a:t>
            </a:r>
            <a:r>
              <a:rPr lang="es-ES" sz="1900" dirty="0">
                <a:solidFill>
                  <a:schemeClr val="tx1"/>
                </a:solidFill>
                <a:ea typeface="+mn-lt"/>
                <a:cs typeface="+mn-lt"/>
              </a:rPr>
              <a:t> representaci</a:t>
            </a:r>
            <a:r>
              <a:rPr lang="es-ES" sz="1900" dirty="0">
                <a:solidFill>
                  <a:schemeClr val="tx1"/>
                </a:solidFill>
                <a:ea typeface="Calibri Light"/>
                <a:cs typeface="Calibri Light"/>
              </a:rPr>
              <a:t>ó</a:t>
            </a:r>
            <a:r>
              <a:rPr lang="es-ES" sz="1900" dirty="0">
                <a:solidFill>
                  <a:schemeClr val="tx1"/>
                </a:solidFill>
                <a:ea typeface="+mn-lt"/>
                <a:cs typeface="+mn-lt"/>
              </a:rPr>
              <a:t>n de la respuesta a la petici</a:t>
            </a:r>
            <a:r>
              <a:rPr lang="es-ES" sz="1900" dirty="0">
                <a:solidFill>
                  <a:schemeClr val="tx1"/>
                </a:solidFill>
                <a:ea typeface="Calibri Light"/>
                <a:cs typeface="Calibri Light"/>
              </a:rPr>
              <a:t>ó</a:t>
            </a:r>
            <a:r>
              <a:rPr lang="es-ES" sz="1900" dirty="0">
                <a:solidFill>
                  <a:schemeClr val="tx1"/>
                </a:solidFill>
                <a:ea typeface="+mn-lt"/>
                <a:cs typeface="+mn-lt"/>
              </a:rPr>
              <a:t>n, típicamente una página HTML, una imagen, etc. </a:t>
            </a:r>
            <a:endParaRPr lang="es-ES" sz="1900" dirty="0">
              <a:solidFill>
                <a:schemeClr val="tx1"/>
              </a:solidFill>
              <a:ea typeface="Calibri Light"/>
              <a:cs typeface="Calibri Light"/>
            </a:endParaRPr>
          </a:p>
          <a:p>
            <a:pPr algn="just">
              <a:buFont typeface="Wingdings"/>
              <a:buChar char="Ø"/>
            </a:pPr>
            <a:endParaRPr lang="es-ES" sz="1900" dirty="0">
              <a:solidFill>
                <a:schemeClr val="tx1"/>
              </a:solidFill>
              <a:ea typeface="Calibri"/>
              <a:cs typeface="Calibri"/>
            </a:endParaRPr>
          </a:p>
          <a:p>
            <a:pPr algn="just">
              <a:buNone/>
            </a:pPr>
            <a:endParaRPr lang="es-ES" sz="1900" dirty="0">
              <a:ea typeface="Calibri"/>
              <a:cs typeface="Calibri"/>
            </a:endParaRPr>
          </a:p>
          <a:p>
            <a:pPr algn="just">
              <a:buNone/>
            </a:pPr>
            <a:endParaRPr lang="es-ES" sz="1900" dirty="0">
              <a:ea typeface="Calibri"/>
              <a:cs typeface="Calibri"/>
            </a:endParaRPr>
          </a:p>
          <a:p>
            <a:pPr marL="0" indent="0" algn="just">
              <a:buNone/>
            </a:pPr>
            <a:endParaRPr lang="es-ES" sz="1900" dirty="0">
              <a:ea typeface="Calibri"/>
              <a:cs typeface="Calibri"/>
            </a:endParaRPr>
          </a:p>
          <a:p>
            <a:pPr algn="just">
              <a:buFont typeface="Wingdings" panose="020F0502020204030204" pitchFamily="34" charset="0"/>
              <a:buChar char="Ø"/>
            </a:pPr>
            <a:endParaRPr lang="es-ES" sz="1900" dirty="0">
              <a:ea typeface="+mn-lt"/>
              <a:cs typeface="Arial"/>
            </a:endParaRPr>
          </a:p>
          <a:p>
            <a:pPr algn="just">
              <a:buFont typeface="Wingdings"/>
              <a:buChar char="Ø"/>
            </a:pPr>
            <a:endParaRPr lang="es-ES" sz="1900" dirty="0">
              <a:ea typeface="+mn-lt"/>
              <a:cs typeface="+mn-lt"/>
            </a:endParaRPr>
          </a:p>
          <a:p>
            <a:pPr algn="just">
              <a:buFont typeface="Wingdings"/>
              <a:buChar char="Ø"/>
            </a:pPr>
            <a:endParaRPr lang="es-ES" sz="1900" dirty="0">
              <a:ea typeface="+mn-lt"/>
              <a:cs typeface="+mn-lt"/>
            </a:endParaRPr>
          </a:p>
          <a:p>
            <a:pPr algn="just">
              <a:buFont typeface="Wingdings"/>
              <a:buChar char="Ø"/>
            </a:pPr>
            <a:endParaRPr lang="es-ES" sz="1900" dirty="0">
              <a:ea typeface="+mn-lt"/>
              <a:cs typeface="+mn-lt"/>
            </a:endParaRPr>
          </a:p>
        </p:txBody>
      </p:sp>
      <p:sp>
        <p:nvSpPr>
          <p:cNvPr id="4" name="Marcador de número de diapositiva 3">
            <a:extLst>
              <a:ext uri="{FF2B5EF4-FFF2-40B4-BE49-F238E27FC236}">
                <a16:creationId xmlns:a16="http://schemas.microsoft.com/office/drawing/2014/main" id="{598AD5D8-5A64-6100-096A-FEA067E0AC38}"/>
              </a:ext>
            </a:extLst>
          </p:cNvPr>
          <p:cNvSpPr>
            <a:spLocks noGrp="1"/>
          </p:cNvSpPr>
          <p:nvPr>
            <p:ph type="sldNum" sz="quarter" idx="12"/>
          </p:nvPr>
        </p:nvSpPr>
        <p:spPr>
          <a:xfrm>
            <a:off x="10123055" y="6459785"/>
            <a:ext cx="1089428" cy="365125"/>
          </a:xfrm>
        </p:spPr>
        <p:txBody>
          <a:bodyPr>
            <a:normAutofit lnSpcReduction="10000"/>
          </a:bodyPr>
          <a:lstStyle/>
          <a:p>
            <a:pPr>
              <a:spcAft>
                <a:spcPts val="600"/>
              </a:spcAft>
            </a:pPr>
            <a:fld id="{017DE1FC-E54A-4B87-A814-263D1E8654B2}" type="slidenum">
              <a:rPr lang="en-US">
                <a:solidFill>
                  <a:schemeClr val="tx2"/>
                </a:solidFill>
              </a:rPr>
              <a:pPr>
                <a:spcAft>
                  <a:spcPts val="600"/>
                </a:spcAft>
              </a:pPr>
              <a:t>20</a:t>
            </a:fld>
            <a:endParaRPr lang="es-ES">
              <a:solidFill>
                <a:schemeClr val="tx2"/>
              </a:solidFill>
            </a:endParaRPr>
          </a:p>
        </p:txBody>
      </p:sp>
      <p:sp>
        <p:nvSpPr>
          <p:cNvPr id="5" name="AutoShape 2">
            <a:extLst>
              <a:ext uri="{FF2B5EF4-FFF2-40B4-BE49-F238E27FC236}">
                <a16:creationId xmlns:a16="http://schemas.microsoft.com/office/drawing/2014/main" id="{1CCFF1C9-50DC-97D3-FA66-A284958AA69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6" name="TextBox 19">
            <a:extLst>
              <a:ext uri="{FF2B5EF4-FFF2-40B4-BE49-F238E27FC236}">
                <a16:creationId xmlns:a16="http://schemas.microsoft.com/office/drawing/2014/main" id="{7131896C-004F-D94D-41F1-CD227769F8E1}"/>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a:t>
            </a:r>
            <a:endParaRPr lang="en-US" sz="2500" b="1" spc="-1" dirty="0">
              <a:solidFill>
                <a:schemeClr val="accent1"/>
              </a:solidFill>
            </a:endParaRPr>
          </a:p>
        </p:txBody>
      </p:sp>
    </p:spTree>
    <p:extLst>
      <p:ext uri="{BB962C8B-B14F-4D97-AF65-F5344CB8AC3E}">
        <p14:creationId xmlns:p14="http://schemas.microsoft.com/office/powerpoint/2010/main" val="375575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066800" y="5252936"/>
            <a:ext cx="10058400" cy="1028715"/>
          </a:xfrm>
        </p:spPr>
        <p:txBody>
          <a:bodyPr anchor="ctr">
            <a:normAutofit/>
          </a:bodyPr>
          <a:lstStyle/>
          <a:p>
            <a:pPr algn="ctr"/>
            <a:r>
              <a:rPr lang="es-ES" sz="3600" dirty="0">
                <a:solidFill>
                  <a:srgbClr val="FFFFFF"/>
                </a:solidFill>
                <a:ea typeface="Calibri Light"/>
                <a:cs typeface="Calibri Light"/>
              </a:rPr>
              <a:t>Código de estados de las respuestas HTTP</a:t>
            </a:r>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508641" y="1931597"/>
            <a:ext cx="3626037" cy="3618414"/>
          </a:xfrm>
        </p:spPr>
        <p:txBody>
          <a:bodyPr vert="horz" lIns="0" tIns="45720" rIns="0" bIns="45720" rtlCol="0" anchor="t">
            <a:noAutofit/>
          </a:bodyPr>
          <a:lstStyle/>
          <a:p>
            <a:pPr marL="0" indent="0" algn="just">
              <a:lnSpc>
                <a:spcPct val="160000"/>
              </a:lnSpc>
              <a:buNone/>
            </a:pPr>
            <a:r>
              <a:rPr lang="es-ES" sz="1900" dirty="0">
                <a:ea typeface="+mn-lt"/>
                <a:cs typeface="+mn-lt"/>
              </a:rPr>
              <a:t>Existen cinco tipos de código de estado:</a:t>
            </a:r>
          </a:p>
          <a:p>
            <a:pPr algn="just">
              <a:lnSpc>
                <a:spcPct val="120000"/>
              </a:lnSpc>
            </a:pPr>
            <a:r>
              <a:rPr lang="es-ES" sz="1900" dirty="0">
                <a:solidFill>
                  <a:schemeClr val="accent1"/>
                </a:solidFill>
                <a:ea typeface="+mn-lt"/>
                <a:cs typeface="+mn-lt"/>
              </a:rPr>
              <a:t>1XX:</a:t>
            </a:r>
            <a:r>
              <a:rPr lang="es-ES" sz="1900" dirty="0">
                <a:ea typeface="+mn-lt"/>
                <a:cs typeface="+mn-lt"/>
              </a:rPr>
              <a:t> de información.</a:t>
            </a:r>
          </a:p>
          <a:p>
            <a:pPr algn="just">
              <a:lnSpc>
                <a:spcPct val="120000"/>
              </a:lnSpc>
            </a:pPr>
            <a:r>
              <a:rPr lang="es-ES" sz="1900" dirty="0">
                <a:solidFill>
                  <a:schemeClr val="accent1"/>
                </a:solidFill>
                <a:ea typeface="+mn-lt"/>
                <a:cs typeface="+mn-lt"/>
              </a:rPr>
              <a:t>2XX:</a:t>
            </a:r>
            <a:r>
              <a:rPr lang="es-ES" sz="1900" dirty="0">
                <a:ea typeface="+mn-lt"/>
                <a:cs typeface="+mn-lt"/>
              </a:rPr>
              <a:t> petición procesada con éxito.</a:t>
            </a:r>
            <a:endParaRPr lang="es-ES" sz="1900" dirty="0">
              <a:solidFill>
                <a:srgbClr val="404040"/>
              </a:solidFill>
              <a:ea typeface="+mn-lt"/>
              <a:cs typeface="+mn-lt"/>
            </a:endParaRPr>
          </a:p>
          <a:p>
            <a:pPr algn="just">
              <a:lnSpc>
                <a:spcPct val="120000"/>
              </a:lnSpc>
            </a:pPr>
            <a:r>
              <a:rPr lang="es-ES" sz="1900" dirty="0">
                <a:solidFill>
                  <a:schemeClr val="accent1"/>
                </a:solidFill>
                <a:ea typeface="+mn-lt"/>
                <a:cs typeface="+mn-lt"/>
              </a:rPr>
              <a:t>3XX:</a:t>
            </a:r>
            <a:r>
              <a:rPr lang="es-ES" sz="1900" dirty="0">
                <a:ea typeface="+mn-lt"/>
                <a:cs typeface="+mn-lt"/>
              </a:rPr>
              <a:t> redirecci</a:t>
            </a:r>
            <a:r>
              <a:rPr lang="es-ES" sz="1900" dirty="0">
                <a:ea typeface="Calibri Light"/>
                <a:cs typeface="Calibri Light"/>
              </a:rPr>
              <a:t>ó</a:t>
            </a:r>
            <a:r>
              <a:rPr lang="es-ES" sz="1900" dirty="0">
                <a:ea typeface="+mn-lt"/>
                <a:cs typeface="+mn-lt"/>
              </a:rPr>
              <a:t>n a otro recurso.</a:t>
            </a:r>
          </a:p>
          <a:p>
            <a:pPr algn="just">
              <a:lnSpc>
                <a:spcPct val="120000"/>
              </a:lnSpc>
            </a:pPr>
            <a:r>
              <a:rPr lang="es-ES" sz="1900" dirty="0">
                <a:solidFill>
                  <a:schemeClr val="accent1"/>
                </a:solidFill>
                <a:ea typeface="+mn-lt"/>
                <a:cs typeface="+mn-lt"/>
              </a:rPr>
              <a:t>4XX:</a:t>
            </a:r>
            <a:r>
              <a:rPr lang="es-ES" sz="1900" dirty="0">
                <a:ea typeface="+mn-lt"/>
                <a:cs typeface="+mn-lt"/>
              </a:rPr>
              <a:t> error en la petici</a:t>
            </a:r>
            <a:r>
              <a:rPr lang="es-ES" sz="1900" dirty="0">
                <a:ea typeface="Calibri Light"/>
                <a:cs typeface="Calibri Light"/>
              </a:rPr>
              <a:t>ó</a:t>
            </a:r>
            <a:r>
              <a:rPr lang="es-ES" sz="1900" dirty="0">
                <a:ea typeface="+mn-lt"/>
                <a:cs typeface="+mn-lt"/>
              </a:rPr>
              <a:t>n.</a:t>
            </a:r>
          </a:p>
          <a:p>
            <a:pPr algn="just">
              <a:lnSpc>
                <a:spcPct val="120000"/>
              </a:lnSpc>
            </a:pPr>
            <a:r>
              <a:rPr lang="es-ES" sz="1900" dirty="0">
                <a:solidFill>
                  <a:schemeClr val="accent1"/>
                </a:solidFill>
                <a:ea typeface="+mn-lt"/>
                <a:cs typeface="+mn-lt"/>
              </a:rPr>
              <a:t>5XX:</a:t>
            </a:r>
            <a:r>
              <a:rPr lang="es-ES" sz="1900" dirty="0">
                <a:ea typeface="+mn-lt"/>
                <a:cs typeface="+mn-lt"/>
              </a:rPr>
              <a:t> error en el servidor. </a:t>
            </a:r>
            <a:endParaRPr lang="es-ES" sz="1900" dirty="0">
              <a:ea typeface="Calibri"/>
              <a:cs typeface="Calibri"/>
            </a:endParaRPr>
          </a:p>
          <a:p>
            <a:pPr algn="just">
              <a:lnSpc>
                <a:spcPct val="120000"/>
              </a:lnSpc>
              <a:buFont typeface="Wingdings" panose="020F0502020204030204" pitchFamily="34" charset="0"/>
              <a:buChar char="Ø"/>
            </a:pPr>
            <a:endParaRPr lang="es-ES" sz="1900" b="1" dirty="0">
              <a:ea typeface="+mn-lt"/>
              <a:cs typeface="+mn-lt"/>
            </a:endParaRPr>
          </a:p>
          <a:p>
            <a:pPr algn="just">
              <a:lnSpc>
                <a:spcPct val="120000"/>
              </a:lnSpc>
              <a:buFont typeface="Wingdings" panose="020F0502020204030204" pitchFamily="34" charset="0"/>
              <a:buChar char="Ø"/>
            </a:pPr>
            <a:endParaRPr lang="es-ES" sz="1900" dirty="0">
              <a:ea typeface="Calibri"/>
              <a:cs typeface="Calibri"/>
            </a:endParaRPr>
          </a:p>
          <a:p>
            <a:pPr algn="just">
              <a:lnSpc>
                <a:spcPct val="120000"/>
              </a:lnSpc>
              <a:buFont typeface="Wingdings" panose="020F0502020204030204" pitchFamily="34" charset="0"/>
              <a:buChar char="Ø"/>
            </a:pPr>
            <a:endParaRPr lang="es-ES" sz="1900" dirty="0">
              <a:ea typeface="+mn-lt"/>
              <a:cs typeface="+mn-lt"/>
            </a:endParaRPr>
          </a:p>
          <a:p>
            <a:pPr algn="just">
              <a:lnSpc>
                <a:spcPct val="120000"/>
              </a:lnSpc>
              <a:buFont typeface="Wingdings" panose="020F0502020204030204" pitchFamily="34" charset="0"/>
              <a:buChar char="Ø"/>
            </a:pPr>
            <a:endParaRPr lang="es-ES" sz="1900" dirty="0">
              <a:ea typeface="+mn-lt"/>
              <a:cs typeface="+mn-lt"/>
            </a:endParaRPr>
          </a:p>
          <a:p>
            <a:pPr algn="just">
              <a:lnSpc>
                <a:spcPct val="120000"/>
              </a:lnSpc>
              <a:buFont typeface="Wingdings" panose="020F0502020204030204" pitchFamily="34" charset="0"/>
              <a:buChar char="Ø"/>
            </a:pPr>
            <a:endParaRPr lang="es-ES" sz="1900" dirty="0">
              <a:solidFill>
                <a:srgbClr val="404040"/>
              </a:solidFill>
              <a:ea typeface="Calibri"/>
              <a:cs typeface="Calibri"/>
            </a:endParaRPr>
          </a:p>
          <a:p>
            <a:pPr algn="just">
              <a:lnSpc>
                <a:spcPct val="120000"/>
              </a:lnSpc>
              <a:buFont typeface="Wingdings" panose="020F0502020204030204" pitchFamily="34" charset="0"/>
              <a:buChar char="Ø"/>
            </a:pPr>
            <a:endParaRPr lang="es-ES" sz="1900" dirty="0">
              <a:ea typeface="Calibri"/>
              <a:cs typeface="Calibri"/>
            </a:endParaRPr>
          </a:p>
          <a:p>
            <a:pPr algn="just">
              <a:lnSpc>
                <a:spcPct val="120000"/>
              </a:lnSpc>
              <a:buFont typeface="Wingdings" panose="020F0502020204030204" pitchFamily="34" charset="0"/>
              <a:buChar char="Ø"/>
            </a:pPr>
            <a:endParaRPr lang="es-ES" sz="1900" dirty="0">
              <a:ea typeface="Calibri"/>
              <a:cs typeface="Calibri"/>
            </a:endParaRPr>
          </a:p>
          <a:p>
            <a:pPr algn="just">
              <a:lnSpc>
                <a:spcPct val="120000"/>
              </a:lnSpc>
              <a:buFont typeface="Wingdings" panose="020F0502020204030204" pitchFamily="34" charset="0"/>
              <a:buChar char="Ø"/>
            </a:pPr>
            <a:endParaRPr lang="es-ES" sz="1900" dirty="0">
              <a:ea typeface="Calibri"/>
              <a:cs typeface="Calibri"/>
            </a:endParaRPr>
          </a:p>
          <a:p>
            <a:pPr algn="just">
              <a:lnSpc>
                <a:spcPct val="120000"/>
              </a:lnSpc>
              <a:buFont typeface="Wingdings" panose="020F0502020204030204" pitchFamily="34" charset="0"/>
              <a:buChar char="Ø"/>
            </a:pPr>
            <a:endParaRPr lang="es-ES" sz="1900" dirty="0">
              <a:ea typeface="Calibri"/>
              <a:cs typeface="Calibri"/>
            </a:endParaRPr>
          </a:p>
          <a:p>
            <a:pPr algn="just">
              <a:lnSpc>
                <a:spcPct val="120000"/>
              </a:lnSpc>
              <a:buFont typeface="Wingdings" panose="020F0502020204030204" pitchFamily="34" charset="0"/>
              <a:buChar char="Ø"/>
            </a:pPr>
            <a:endParaRPr lang="es-ES" sz="1900" dirty="0">
              <a:ea typeface="Calibri"/>
              <a:cs typeface="Calibri"/>
            </a:endParaRPr>
          </a:p>
        </p:txBody>
      </p:sp>
      <p:graphicFrame>
        <p:nvGraphicFramePr>
          <p:cNvPr id="4" name="Tabla 3">
            <a:extLst>
              <a:ext uri="{FF2B5EF4-FFF2-40B4-BE49-F238E27FC236}">
                <a16:creationId xmlns:a16="http://schemas.microsoft.com/office/drawing/2014/main" id="{8D8B172A-90B8-EFF4-E712-0F60461C1524}"/>
              </a:ext>
            </a:extLst>
          </p:cNvPr>
          <p:cNvGraphicFramePr>
            <a:graphicFrameLocks noGrp="1"/>
          </p:cNvGraphicFramePr>
          <p:nvPr>
            <p:extLst>
              <p:ext uri="{D42A27DB-BD31-4B8C-83A1-F6EECF244321}">
                <p14:modId xmlns:p14="http://schemas.microsoft.com/office/powerpoint/2010/main" val="4161221966"/>
              </p:ext>
            </p:extLst>
          </p:nvPr>
        </p:nvGraphicFramePr>
        <p:xfrm>
          <a:off x="4425400" y="338051"/>
          <a:ext cx="6777988" cy="5998556"/>
        </p:xfrm>
        <a:graphic>
          <a:graphicData uri="http://schemas.openxmlformats.org/drawingml/2006/table">
            <a:tbl>
              <a:tblPr firstRow="1" bandRow="1">
                <a:tableStyleId>{69012ECD-51FC-41F1-AA8D-1B2483CD663E}</a:tableStyleId>
              </a:tblPr>
              <a:tblGrid>
                <a:gridCol w="890875">
                  <a:extLst>
                    <a:ext uri="{9D8B030D-6E8A-4147-A177-3AD203B41FA5}">
                      <a16:colId xmlns:a16="http://schemas.microsoft.com/office/drawing/2014/main" val="3103796906"/>
                    </a:ext>
                  </a:extLst>
                </a:gridCol>
                <a:gridCol w="2182587">
                  <a:extLst>
                    <a:ext uri="{9D8B030D-6E8A-4147-A177-3AD203B41FA5}">
                      <a16:colId xmlns:a16="http://schemas.microsoft.com/office/drawing/2014/main" val="4175904283"/>
                    </a:ext>
                  </a:extLst>
                </a:gridCol>
                <a:gridCol w="3704526">
                  <a:extLst>
                    <a:ext uri="{9D8B030D-6E8A-4147-A177-3AD203B41FA5}">
                      <a16:colId xmlns:a16="http://schemas.microsoft.com/office/drawing/2014/main" val="354439673"/>
                    </a:ext>
                  </a:extLst>
                </a:gridCol>
              </a:tblGrid>
              <a:tr h="294110">
                <a:tc>
                  <a:txBody>
                    <a:bodyPr/>
                    <a:lstStyle/>
                    <a:p>
                      <a:r>
                        <a:rPr lang="es-ES" sz="1600" b="1" dirty="0">
                          <a:solidFill>
                            <a:schemeClr val="bg1"/>
                          </a:solidFill>
                          <a:latin typeface="+mn-lt"/>
                        </a:rPr>
                        <a:t>C</a:t>
                      </a:r>
                      <a:r>
                        <a:rPr lang="es-ES" sz="1600" b="1" i="0" u="none" strike="noStrike" noProof="0" dirty="0">
                          <a:solidFill>
                            <a:schemeClr val="bg1"/>
                          </a:solidFill>
                          <a:latin typeface="+mn-lt"/>
                        </a:rPr>
                        <a:t>ó</a:t>
                      </a:r>
                      <a:r>
                        <a:rPr lang="es-ES" sz="1600" b="1" dirty="0">
                          <a:solidFill>
                            <a:schemeClr val="bg1"/>
                          </a:solidFill>
                          <a:latin typeface="+mn-lt"/>
                        </a:rPr>
                        <a:t>digo</a:t>
                      </a:r>
                    </a:p>
                  </a:txBody>
                  <a:tcPr/>
                </a:tc>
                <a:tc>
                  <a:txBody>
                    <a:bodyPr/>
                    <a:lstStyle/>
                    <a:p>
                      <a:r>
                        <a:rPr lang="es-ES" sz="1600" b="1" dirty="0">
                          <a:solidFill>
                            <a:schemeClr val="bg1"/>
                          </a:solidFill>
                          <a:latin typeface="+mn-lt"/>
                        </a:rPr>
                        <a:t>Raz</a:t>
                      </a:r>
                      <a:r>
                        <a:rPr lang="es-ES" sz="1600" b="1" i="0" u="none" strike="noStrike" noProof="0" dirty="0">
                          <a:solidFill>
                            <a:schemeClr val="bg1"/>
                          </a:solidFill>
                          <a:latin typeface="+mn-lt"/>
                        </a:rPr>
                        <a:t>ó</a:t>
                      </a:r>
                      <a:r>
                        <a:rPr lang="es-ES" sz="1600" b="1" dirty="0">
                          <a:solidFill>
                            <a:schemeClr val="bg1"/>
                          </a:solidFill>
                          <a:latin typeface="+mn-lt"/>
                        </a:rPr>
                        <a:t>n</a:t>
                      </a:r>
                    </a:p>
                  </a:txBody>
                  <a:tcPr/>
                </a:tc>
                <a:tc>
                  <a:txBody>
                    <a:bodyPr/>
                    <a:lstStyle/>
                    <a:p>
                      <a:r>
                        <a:rPr lang="es-ES" sz="1600" b="1" dirty="0">
                          <a:latin typeface="+mn-lt"/>
                        </a:rPr>
                        <a:t>Significado</a:t>
                      </a:r>
                    </a:p>
                  </a:txBody>
                  <a:tcPr/>
                </a:tc>
                <a:extLst>
                  <a:ext uri="{0D108BD9-81ED-4DB2-BD59-A6C34878D82A}">
                    <a16:rowId xmlns:a16="http://schemas.microsoft.com/office/drawing/2014/main" val="2966160914"/>
                  </a:ext>
                </a:extLst>
              </a:tr>
              <a:tr h="267373">
                <a:tc>
                  <a:txBody>
                    <a:bodyPr/>
                    <a:lstStyle/>
                    <a:p>
                      <a:pPr lvl="0">
                        <a:buNone/>
                      </a:pPr>
                      <a:r>
                        <a:rPr lang="es-ES" sz="1450" b="1" dirty="0">
                          <a:latin typeface="+mn-lt"/>
                        </a:rPr>
                        <a:t>200</a:t>
                      </a:r>
                    </a:p>
                  </a:txBody>
                  <a:tcPr anchor="ctr">
                    <a:solidFill>
                      <a:schemeClr val="accent1">
                        <a:lumMod val="20000"/>
                        <a:lumOff val="80000"/>
                      </a:schemeClr>
                    </a:solidFill>
                  </a:tcPr>
                </a:tc>
                <a:tc>
                  <a:txBody>
                    <a:bodyPr/>
                    <a:lstStyle/>
                    <a:p>
                      <a:r>
                        <a:rPr lang="es-ES" sz="1450" b="1" dirty="0">
                          <a:latin typeface="+mn-lt"/>
                        </a:rPr>
                        <a:t>Ok</a:t>
                      </a: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Petición procesada con éxito.</a:t>
                      </a:r>
                    </a:p>
                  </a:txBody>
                  <a:tcPr anchor="ctr">
                    <a:solidFill>
                      <a:schemeClr val="accent1">
                        <a:lumMod val="20000"/>
                        <a:lumOff val="80000"/>
                      </a:schemeClr>
                    </a:solidFill>
                  </a:tcPr>
                </a:tc>
                <a:extLst>
                  <a:ext uri="{0D108BD9-81ED-4DB2-BD59-A6C34878D82A}">
                    <a16:rowId xmlns:a16="http://schemas.microsoft.com/office/drawing/2014/main" val="3594314458"/>
                  </a:ext>
                </a:extLst>
              </a:tr>
              <a:tr h="641696">
                <a:tc>
                  <a:txBody>
                    <a:bodyPr/>
                    <a:lstStyle/>
                    <a:p>
                      <a:pPr algn="l"/>
                      <a:r>
                        <a:rPr lang="es-ES" sz="1450" b="1" dirty="0">
                          <a:latin typeface="+mn-lt"/>
                        </a:rPr>
                        <a:t>301</a:t>
                      </a:r>
                    </a:p>
                  </a:txBody>
                  <a:tcPr anchor="ctr">
                    <a:solidFill>
                      <a:schemeClr val="accent1">
                        <a:lumMod val="20000"/>
                        <a:lumOff val="80000"/>
                      </a:schemeClr>
                    </a:solidFill>
                  </a:tcPr>
                </a:tc>
                <a:tc>
                  <a:txBody>
                    <a:bodyPr/>
                    <a:lstStyle/>
                    <a:p>
                      <a:pPr algn="l"/>
                      <a:r>
                        <a:rPr lang="es-ES" sz="1450" b="1" dirty="0">
                          <a:latin typeface="+mn-lt"/>
                        </a:rPr>
                        <a:t>Moved </a:t>
                      </a:r>
                      <a:r>
                        <a:rPr lang="es-ES" sz="1450" b="1" dirty="0" err="1">
                          <a:latin typeface="+mn-lt"/>
                        </a:rPr>
                        <a:t>Permanently</a:t>
                      </a:r>
                      <a:endParaRPr lang="es-ES" sz="1450" b="1" dirty="0">
                        <a:latin typeface="+mn-lt"/>
                      </a:endParaRPr>
                    </a:p>
                  </a:txBody>
                  <a:tcPr anchor="ctr">
                    <a:solidFill>
                      <a:schemeClr val="accent1">
                        <a:lumMod val="20000"/>
                        <a:lumOff val="80000"/>
                      </a:schemeClr>
                    </a:solidFill>
                  </a:tcPr>
                </a:tc>
                <a:tc>
                  <a:txBody>
                    <a:bodyPr/>
                    <a:lstStyle/>
                    <a:p>
                      <a:pPr algn="l"/>
                      <a:r>
                        <a:rPr lang="es-ES" sz="1450" dirty="0">
                          <a:latin typeface="+mn-lt"/>
                        </a:rPr>
                        <a:t>Recurso movido a otro URL (cabecera </a:t>
                      </a:r>
                      <a:r>
                        <a:rPr lang="es-ES" sz="1450" dirty="0" err="1">
                          <a:latin typeface="+mn-lt"/>
                        </a:rPr>
                        <a:t>Location</a:t>
                      </a:r>
                      <a:r>
                        <a:rPr lang="es-ES" sz="1450" dirty="0">
                          <a:latin typeface="+mn-lt"/>
                        </a:rPr>
                        <a:t>), que el cliente debe usar siempre a partir de ahora.</a:t>
                      </a:r>
                    </a:p>
                  </a:txBody>
                  <a:tcPr anchor="ctr">
                    <a:solidFill>
                      <a:schemeClr val="accent1">
                        <a:lumMod val="20000"/>
                        <a:lumOff val="80000"/>
                      </a:schemeClr>
                    </a:solidFill>
                  </a:tcPr>
                </a:tc>
                <a:extLst>
                  <a:ext uri="{0D108BD9-81ED-4DB2-BD59-A6C34878D82A}">
                    <a16:rowId xmlns:a16="http://schemas.microsoft.com/office/drawing/2014/main" val="2858175066"/>
                  </a:ext>
                </a:extLst>
              </a:tr>
              <a:tr h="454534">
                <a:tc>
                  <a:txBody>
                    <a:bodyPr/>
                    <a:lstStyle/>
                    <a:p>
                      <a:r>
                        <a:rPr lang="es-ES" sz="1450" b="1" dirty="0">
                          <a:latin typeface="+mn-lt"/>
                        </a:rPr>
                        <a:t>302</a:t>
                      </a:r>
                    </a:p>
                  </a:txBody>
                  <a:tcPr anchor="ctr">
                    <a:solidFill>
                      <a:schemeClr val="accent1">
                        <a:lumMod val="20000"/>
                        <a:lumOff val="80000"/>
                      </a:schemeClr>
                    </a:solidFill>
                  </a:tcPr>
                </a:tc>
                <a:tc>
                  <a:txBody>
                    <a:bodyPr/>
                    <a:lstStyle/>
                    <a:p>
                      <a:r>
                        <a:rPr lang="es-ES" sz="1450" b="1" dirty="0" err="1">
                          <a:latin typeface="+mn-lt"/>
                        </a:rPr>
                        <a:t>Found</a:t>
                      </a:r>
                      <a:endParaRPr lang="es-ES" sz="1450" b="1" dirty="0">
                        <a:latin typeface="+mn-lt"/>
                      </a:endParaRPr>
                    </a:p>
                  </a:txBody>
                  <a:tcPr anchor="ctr">
                    <a:solidFill>
                      <a:schemeClr val="accent1">
                        <a:lumMod val="20000"/>
                        <a:lumOff val="80000"/>
                      </a:schemeClr>
                    </a:solidFill>
                  </a:tcPr>
                </a:tc>
                <a:tc>
                  <a:txBody>
                    <a:bodyPr/>
                    <a:lstStyle/>
                    <a:p>
                      <a:r>
                        <a:rPr lang="es-ES" sz="1450" dirty="0">
                          <a:latin typeface="+mn-lt"/>
                        </a:rPr>
                        <a:t>Recurso movido temporalmente a otro URL (cabecera </a:t>
                      </a:r>
                      <a:r>
                        <a:rPr lang="es-ES" sz="1450" dirty="0" err="1">
                          <a:latin typeface="+mn-lt"/>
                        </a:rPr>
                        <a:t>Location</a:t>
                      </a:r>
                      <a:r>
                        <a:rPr lang="es-ES" sz="1450" dirty="0">
                          <a:latin typeface="+mn-lt"/>
                        </a:rPr>
                        <a:t>).</a:t>
                      </a:r>
                    </a:p>
                  </a:txBody>
                  <a:tcPr anchor="ctr">
                    <a:solidFill>
                      <a:schemeClr val="accent1">
                        <a:lumMod val="20000"/>
                        <a:lumOff val="80000"/>
                      </a:schemeClr>
                    </a:solidFill>
                  </a:tcPr>
                </a:tc>
                <a:extLst>
                  <a:ext uri="{0D108BD9-81ED-4DB2-BD59-A6C34878D82A}">
                    <a16:rowId xmlns:a16="http://schemas.microsoft.com/office/drawing/2014/main" val="2711168640"/>
                  </a:ext>
                </a:extLst>
              </a:tr>
              <a:tr h="641696">
                <a:tc>
                  <a:txBody>
                    <a:bodyPr/>
                    <a:lstStyle/>
                    <a:p>
                      <a:r>
                        <a:rPr lang="es-ES" sz="1450" b="1" dirty="0">
                          <a:latin typeface="+mn-lt"/>
                        </a:rPr>
                        <a:t>303</a:t>
                      </a:r>
                    </a:p>
                  </a:txBody>
                  <a:tcPr anchor="ctr">
                    <a:solidFill>
                      <a:schemeClr val="accent1">
                        <a:lumMod val="20000"/>
                        <a:lumOff val="80000"/>
                      </a:schemeClr>
                    </a:solidFill>
                  </a:tcPr>
                </a:tc>
                <a:tc>
                  <a:txBody>
                    <a:bodyPr/>
                    <a:lstStyle/>
                    <a:p>
                      <a:r>
                        <a:rPr lang="es-ES" sz="1450" b="1" dirty="0" err="1">
                          <a:latin typeface="+mn-lt"/>
                        </a:rPr>
                        <a:t>See</a:t>
                      </a:r>
                      <a:r>
                        <a:rPr lang="es-ES" sz="1450" b="1" dirty="0">
                          <a:latin typeface="+mn-lt"/>
                        </a:rPr>
                        <a:t> </a:t>
                      </a:r>
                      <a:r>
                        <a:rPr lang="es-ES" sz="1450" b="1" dirty="0" err="1">
                          <a:latin typeface="+mn-lt"/>
                        </a:rPr>
                        <a:t>other</a:t>
                      </a:r>
                      <a:endParaRPr lang="es-ES" sz="1450" b="1" dirty="0">
                        <a:latin typeface="+mn-lt"/>
                      </a:endParaRPr>
                    </a:p>
                  </a:txBody>
                  <a:tcPr anchor="ctr">
                    <a:solidFill>
                      <a:schemeClr val="accent1">
                        <a:lumMod val="20000"/>
                        <a:lumOff val="80000"/>
                      </a:schemeClr>
                    </a:solidFill>
                  </a:tcPr>
                </a:tc>
                <a:tc>
                  <a:txBody>
                    <a:bodyPr/>
                    <a:lstStyle/>
                    <a:p>
                      <a:r>
                        <a:rPr lang="es-ES" sz="1450" dirty="0">
                          <a:latin typeface="+mn-lt"/>
                        </a:rPr>
                        <a:t>Se debe cargar otro recurso (Pagina de confirmación, progreso, etc. ) con método GET.</a:t>
                      </a:r>
                    </a:p>
                  </a:txBody>
                  <a:tcPr anchor="ctr">
                    <a:solidFill>
                      <a:schemeClr val="accent1">
                        <a:lumMod val="20000"/>
                        <a:lumOff val="80000"/>
                      </a:schemeClr>
                    </a:solidFill>
                  </a:tcPr>
                </a:tc>
                <a:extLst>
                  <a:ext uri="{0D108BD9-81ED-4DB2-BD59-A6C34878D82A}">
                    <a16:rowId xmlns:a16="http://schemas.microsoft.com/office/drawing/2014/main" val="511035656"/>
                  </a:ext>
                </a:extLst>
              </a:tr>
              <a:tr h="454534">
                <a:tc>
                  <a:txBody>
                    <a:bodyPr/>
                    <a:lstStyle/>
                    <a:p>
                      <a:pPr lvl="0">
                        <a:buNone/>
                      </a:pPr>
                      <a:r>
                        <a:rPr lang="es-ES" sz="1450" b="1" dirty="0">
                          <a:latin typeface="+mn-lt"/>
                        </a:rPr>
                        <a:t>304</a:t>
                      </a:r>
                    </a:p>
                  </a:txBody>
                  <a:tcPr anchor="ctr">
                    <a:solidFill>
                      <a:schemeClr val="accent1">
                        <a:lumMod val="20000"/>
                        <a:lumOff val="80000"/>
                      </a:schemeClr>
                    </a:solidFill>
                  </a:tcPr>
                </a:tc>
                <a:tc>
                  <a:txBody>
                    <a:bodyPr/>
                    <a:lstStyle/>
                    <a:p>
                      <a:pPr lvl="0">
                        <a:buNone/>
                      </a:pPr>
                      <a:r>
                        <a:rPr lang="es-ES" sz="1450" b="1" dirty="0" err="1">
                          <a:latin typeface="+mn-lt"/>
                        </a:rPr>
                        <a:t>Not</a:t>
                      </a:r>
                      <a:r>
                        <a:rPr lang="es-ES" sz="1450" b="1" dirty="0">
                          <a:latin typeface="+mn-lt"/>
                        </a:rPr>
                        <a:t> </a:t>
                      </a:r>
                      <a:r>
                        <a:rPr lang="es-ES" sz="1450" b="1" dirty="0" err="1">
                          <a:latin typeface="+mn-lt"/>
                        </a:rPr>
                        <a:t>Modified</a:t>
                      </a: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El cliente puede usar su versión del recurso en cache.</a:t>
                      </a:r>
                    </a:p>
                  </a:txBody>
                  <a:tcPr anchor="ctr">
                    <a:solidFill>
                      <a:schemeClr val="accent1">
                        <a:lumMod val="20000"/>
                        <a:lumOff val="80000"/>
                      </a:schemeClr>
                    </a:solidFill>
                  </a:tcPr>
                </a:tc>
                <a:extLst>
                  <a:ext uri="{0D108BD9-81ED-4DB2-BD59-A6C34878D82A}">
                    <a16:rowId xmlns:a16="http://schemas.microsoft.com/office/drawing/2014/main" val="1239861198"/>
                  </a:ext>
                </a:extLst>
              </a:tr>
              <a:tr h="454534">
                <a:tc>
                  <a:txBody>
                    <a:bodyPr/>
                    <a:lstStyle/>
                    <a:p>
                      <a:r>
                        <a:rPr lang="es-ES" sz="1450" b="1" dirty="0">
                          <a:latin typeface="+mn-lt"/>
                        </a:rPr>
                        <a:t>400</a:t>
                      </a:r>
                    </a:p>
                  </a:txBody>
                  <a:tcPr anchor="ctr">
                    <a:solidFill>
                      <a:schemeClr val="accent1">
                        <a:lumMod val="20000"/>
                        <a:lumOff val="80000"/>
                      </a:schemeClr>
                    </a:solidFill>
                  </a:tcPr>
                </a:tc>
                <a:tc>
                  <a:txBody>
                    <a:bodyPr/>
                    <a:lstStyle/>
                    <a:p>
                      <a:r>
                        <a:rPr lang="es-ES" sz="1450" b="1" dirty="0" err="1">
                          <a:latin typeface="+mn-lt"/>
                        </a:rPr>
                        <a:t>Bad</a:t>
                      </a:r>
                      <a:r>
                        <a:rPr lang="es-ES" sz="1450" b="1" dirty="0">
                          <a:latin typeface="+mn-lt"/>
                        </a:rPr>
                        <a:t> </a:t>
                      </a:r>
                      <a:r>
                        <a:rPr lang="es-ES" sz="1450" b="1" dirty="0" err="1">
                          <a:latin typeface="+mn-lt"/>
                        </a:rPr>
                        <a:t>Request</a:t>
                      </a: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El cliente envió una petición HTTP invalida (sintaxis, etc.).</a:t>
                      </a:r>
                    </a:p>
                  </a:txBody>
                  <a:tcPr anchor="ctr">
                    <a:solidFill>
                      <a:schemeClr val="accent1">
                        <a:lumMod val="20000"/>
                        <a:lumOff val="80000"/>
                      </a:schemeClr>
                    </a:solidFill>
                  </a:tcPr>
                </a:tc>
                <a:extLst>
                  <a:ext uri="{0D108BD9-81ED-4DB2-BD59-A6C34878D82A}">
                    <a16:rowId xmlns:a16="http://schemas.microsoft.com/office/drawing/2014/main" val="1874575461"/>
                  </a:ext>
                </a:extLst>
              </a:tr>
              <a:tr h="454534">
                <a:tc>
                  <a:txBody>
                    <a:bodyPr/>
                    <a:lstStyle/>
                    <a:p>
                      <a:r>
                        <a:rPr lang="es-ES" sz="1450" b="1" dirty="0">
                          <a:latin typeface="+mn-lt"/>
                        </a:rPr>
                        <a:t>403</a:t>
                      </a: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1" i="0" u="none" strike="noStrike" noProof="0" err="1">
                          <a:latin typeface="+mn-lt"/>
                        </a:rPr>
                        <a:t>Forbidden</a:t>
                      </a:r>
                      <a:r>
                        <a:rPr lang="es-ES" sz="1450" b="1" i="0" u="none" strike="noStrike" noProof="0" dirty="0">
                          <a:latin typeface="+mn-lt"/>
                        </a:rPr>
                        <a:t> </a:t>
                      </a:r>
                      <a:endParaRPr lang="es-ES" sz="1450" b="1" dirty="0">
                        <a:latin typeface="+mn-lt"/>
                      </a:endParaRPr>
                    </a:p>
                    <a:p>
                      <a:pPr lvl="0">
                        <a:buNone/>
                      </a:pP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El cliente no puede acceder al recurso.</a:t>
                      </a:r>
                    </a:p>
                  </a:txBody>
                  <a:tcPr anchor="ctr">
                    <a:solidFill>
                      <a:schemeClr val="accent1">
                        <a:lumMod val="20000"/>
                        <a:lumOff val="80000"/>
                      </a:schemeClr>
                    </a:solidFill>
                  </a:tcPr>
                </a:tc>
                <a:extLst>
                  <a:ext uri="{0D108BD9-81ED-4DB2-BD59-A6C34878D82A}">
                    <a16:rowId xmlns:a16="http://schemas.microsoft.com/office/drawing/2014/main" val="1509106508"/>
                  </a:ext>
                </a:extLst>
              </a:tr>
              <a:tr h="454534">
                <a:tc>
                  <a:txBody>
                    <a:bodyPr/>
                    <a:lstStyle/>
                    <a:p>
                      <a:r>
                        <a:rPr lang="es-ES" sz="1450" b="1" dirty="0">
                          <a:latin typeface="+mn-lt"/>
                        </a:rPr>
                        <a:t>404</a:t>
                      </a: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1" i="0" u="none" strike="noStrike" noProof="0" err="1">
                          <a:latin typeface="+mn-lt"/>
                        </a:rPr>
                        <a:t>Not</a:t>
                      </a:r>
                      <a:r>
                        <a:rPr lang="es-ES" sz="1450" b="1" i="0" u="none" strike="noStrike" noProof="0" dirty="0">
                          <a:latin typeface="+mn-lt"/>
                        </a:rPr>
                        <a:t> </a:t>
                      </a:r>
                      <a:r>
                        <a:rPr lang="es-ES" sz="1450" b="1" i="0" u="none" strike="noStrike" noProof="0" err="1">
                          <a:latin typeface="+mn-lt"/>
                        </a:rPr>
                        <a:t>Found</a:t>
                      </a:r>
                      <a:r>
                        <a:rPr lang="es-ES" sz="1450" b="1" i="0" u="none" strike="noStrike" noProof="0" dirty="0">
                          <a:latin typeface="+mn-lt"/>
                        </a:rPr>
                        <a:t> </a:t>
                      </a:r>
                      <a:endParaRPr lang="es-ES" sz="1450" b="1" dirty="0">
                        <a:latin typeface="+mn-lt"/>
                      </a:endParaRPr>
                    </a:p>
                    <a:p>
                      <a:pPr lvl="0">
                        <a:buNone/>
                      </a:pP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No existe un recurso con la ruta dada.</a:t>
                      </a:r>
                    </a:p>
                  </a:txBody>
                  <a:tcPr anchor="ctr">
                    <a:solidFill>
                      <a:schemeClr val="accent1">
                        <a:lumMod val="20000"/>
                        <a:lumOff val="80000"/>
                      </a:schemeClr>
                    </a:solidFill>
                  </a:tcPr>
                </a:tc>
                <a:extLst>
                  <a:ext uri="{0D108BD9-81ED-4DB2-BD59-A6C34878D82A}">
                    <a16:rowId xmlns:a16="http://schemas.microsoft.com/office/drawing/2014/main" val="341299574"/>
                  </a:ext>
                </a:extLst>
              </a:tr>
              <a:tr h="454534">
                <a:tc>
                  <a:txBody>
                    <a:bodyPr/>
                    <a:lstStyle/>
                    <a:p>
                      <a:pPr lvl="0">
                        <a:buNone/>
                      </a:pPr>
                      <a:r>
                        <a:rPr lang="es-ES" sz="1450" b="1" dirty="0">
                          <a:latin typeface="+mn-lt"/>
                        </a:rPr>
                        <a:t>405</a:t>
                      </a: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1" i="0" u="none" strike="noStrike" noProof="0" err="1">
                          <a:latin typeface="+mn-lt"/>
                        </a:rPr>
                        <a:t>Method</a:t>
                      </a:r>
                      <a:r>
                        <a:rPr lang="es-ES" sz="1450" b="1" i="0" u="none" strike="noStrike" noProof="0" dirty="0">
                          <a:latin typeface="+mn-lt"/>
                        </a:rPr>
                        <a:t> </a:t>
                      </a:r>
                      <a:r>
                        <a:rPr lang="es-ES" sz="1450" b="1" i="0" u="none" strike="noStrike" noProof="0" err="1">
                          <a:latin typeface="+mn-lt"/>
                        </a:rPr>
                        <a:t>Not</a:t>
                      </a:r>
                      <a:r>
                        <a:rPr lang="es-ES" sz="1450" b="1" i="0" u="none" strike="noStrike" noProof="0" dirty="0">
                          <a:latin typeface="+mn-lt"/>
                        </a:rPr>
                        <a:t> </a:t>
                      </a:r>
                      <a:r>
                        <a:rPr lang="es-ES" sz="1450" b="1" i="0" u="none" strike="noStrike" noProof="0" err="1">
                          <a:latin typeface="+mn-lt"/>
                        </a:rPr>
                        <a:t>Allowed</a:t>
                      </a:r>
                      <a:r>
                        <a:rPr lang="es-ES" sz="1450" b="1" i="0" u="none" strike="noStrike" noProof="0" dirty="0">
                          <a:latin typeface="+mn-lt"/>
                        </a:rPr>
                        <a:t> </a:t>
                      </a:r>
                      <a:endParaRPr lang="es-ES" sz="1450" b="1" dirty="0">
                        <a:latin typeface="+mn-lt"/>
                      </a:endParaRPr>
                    </a:p>
                    <a:p>
                      <a:pPr lvl="0">
                        <a:buNone/>
                      </a:pP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El recurso no admite el método indicado en la petici</a:t>
                      </a:r>
                      <a:r>
                        <a:rPr lang="es-ES" sz="1450" b="0" i="0" u="none" strike="noStrike" noProof="0" dirty="0">
                          <a:solidFill>
                            <a:srgbClr val="000000"/>
                          </a:solidFill>
                          <a:latin typeface="+mn-lt"/>
                        </a:rPr>
                        <a:t>ó</a:t>
                      </a:r>
                      <a:r>
                        <a:rPr lang="es-ES" sz="1450" b="0" i="0" u="none" strike="noStrike" noProof="0" dirty="0">
                          <a:latin typeface="+mn-lt"/>
                        </a:rPr>
                        <a:t>n.</a:t>
                      </a:r>
                    </a:p>
                  </a:txBody>
                  <a:tcPr anchor="ctr">
                    <a:solidFill>
                      <a:schemeClr val="accent1">
                        <a:lumMod val="20000"/>
                        <a:lumOff val="80000"/>
                      </a:schemeClr>
                    </a:solidFill>
                  </a:tcPr>
                </a:tc>
                <a:extLst>
                  <a:ext uri="{0D108BD9-81ED-4DB2-BD59-A6C34878D82A}">
                    <a16:rowId xmlns:a16="http://schemas.microsoft.com/office/drawing/2014/main" val="1879696415"/>
                  </a:ext>
                </a:extLst>
              </a:tr>
              <a:tr h="641696">
                <a:tc>
                  <a:txBody>
                    <a:bodyPr/>
                    <a:lstStyle/>
                    <a:p>
                      <a:pPr lvl="0">
                        <a:buNone/>
                      </a:pPr>
                      <a:r>
                        <a:rPr lang="es-ES" sz="1450" b="1" dirty="0">
                          <a:latin typeface="+mn-lt"/>
                        </a:rPr>
                        <a:t>500</a:t>
                      </a: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1" i="0" u="none" strike="noStrike" noProof="0" err="1">
                          <a:latin typeface="+mn-lt"/>
                        </a:rPr>
                        <a:t>Internal</a:t>
                      </a:r>
                      <a:r>
                        <a:rPr lang="es-ES" sz="1450" b="1" i="0" u="none" strike="noStrike" noProof="0" dirty="0">
                          <a:latin typeface="+mn-lt"/>
                        </a:rPr>
                        <a:t> Server Error </a:t>
                      </a:r>
                      <a:endParaRPr lang="es-ES" sz="1450" b="1" dirty="0">
                        <a:latin typeface="+mn-lt"/>
                      </a:endParaRPr>
                    </a:p>
                    <a:p>
                      <a:pPr lvl="0">
                        <a:buNone/>
                      </a:pPr>
                      <a:endParaRPr lang="es-ES" sz="1450" b="1" dirty="0">
                        <a:latin typeface="+mn-lt"/>
                      </a:endParaRPr>
                    </a:p>
                  </a:txBody>
                  <a:tcPr anchor="ctr">
                    <a:solidFill>
                      <a:schemeClr val="accent1">
                        <a:lumMod val="20000"/>
                        <a:lumOff val="80000"/>
                      </a:schemeClr>
                    </a:solidFill>
                  </a:tcPr>
                </a:tc>
                <a:tc>
                  <a:txBody>
                    <a:bodyPr/>
                    <a:lstStyle/>
                    <a:p>
                      <a:pPr lvl="0" algn="l">
                        <a:lnSpc>
                          <a:spcPct val="100000"/>
                        </a:lnSpc>
                        <a:spcBef>
                          <a:spcPts val="0"/>
                        </a:spcBef>
                        <a:spcAft>
                          <a:spcPts val="0"/>
                        </a:spcAft>
                        <a:buNone/>
                      </a:pPr>
                      <a:r>
                        <a:rPr lang="es-ES" sz="1450" b="0" i="0" u="none" strike="noStrike" noProof="0" dirty="0">
                          <a:latin typeface="+mn-lt"/>
                        </a:rPr>
                        <a:t>Error en el servidor al procesar la petición. </a:t>
                      </a:r>
                      <a:endParaRPr lang="es-ES" sz="1450" dirty="0">
                        <a:latin typeface="+mn-lt"/>
                      </a:endParaRPr>
                    </a:p>
                    <a:p>
                      <a:pPr lvl="0">
                        <a:buNone/>
                      </a:pPr>
                      <a:endParaRPr lang="es-ES" sz="1450" dirty="0">
                        <a:latin typeface="+mn-lt"/>
                      </a:endParaRPr>
                    </a:p>
                  </a:txBody>
                  <a:tcPr anchor="ctr">
                    <a:solidFill>
                      <a:schemeClr val="accent1">
                        <a:lumMod val="20000"/>
                        <a:lumOff val="80000"/>
                      </a:schemeClr>
                    </a:solidFill>
                  </a:tcPr>
                </a:tc>
                <a:extLst>
                  <a:ext uri="{0D108BD9-81ED-4DB2-BD59-A6C34878D82A}">
                    <a16:rowId xmlns:a16="http://schemas.microsoft.com/office/drawing/2014/main" val="626627973"/>
                  </a:ext>
                </a:extLst>
              </a:tr>
            </a:tbl>
          </a:graphicData>
        </a:graphic>
      </p:graphicFrame>
      <p:sp>
        <p:nvSpPr>
          <p:cNvPr id="5" name="AutoShape 2">
            <a:extLst>
              <a:ext uri="{FF2B5EF4-FFF2-40B4-BE49-F238E27FC236}">
                <a16:creationId xmlns:a16="http://schemas.microsoft.com/office/drawing/2014/main" id="{B28A0E7B-F317-B413-748F-668443C59ECF}"/>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6" name="TextBox 19">
            <a:extLst>
              <a:ext uri="{FF2B5EF4-FFF2-40B4-BE49-F238E27FC236}">
                <a16:creationId xmlns:a16="http://schemas.microsoft.com/office/drawing/2014/main" id="{D922F080-9A92-B805-0E8A-C62D9F2F9893}"/>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a:t>
            </a:r>
            <a:endParaRPr lang="en-US" sz="2500" b="1" spc="-1" dirty="0">
              <a:solidFill>
                <a:schemeClr val="accent1"/>
              </a:solidFill>
            </a:endParaRPr>
          </a:p>
        </p:txBody>
      </p:sp>
    </p:spTree>
    <p:extLst>
      <p:ext uri="{BB962C8B-B14F-4D97-AF65-F5344CB8AC3E}">
        <p14:creationId xmlns:p14="http://schemas.microsoft.com/office/powerpoint/2010/main" val="240078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E0657C-1EA2-9DFD-EA9D-AE0C5AF1BD2A}"/>
              </a:ext>
            </a:extLst>
          </p:cNvPr>
          <p:cNvSpPr>
            <a:spLocks noGrp="1"/>
          </p:cNvSpPr>
          <p:nvPr>
            <p:ph type="title"/>
          </p:nvPr>
        </p:nvSpPr>
        <p:spPr>
          <a:xfrm>
            <a:off x="492370" y="605896"/>
            <a:ext cx="3084844" cy="5646208"/>
          </a:xfrm>
        </p:spPr>
        <p:txBody>
          <a:bodyPr anchor="ctr">
            <a:normAutofit/>
          </a:bodyPr>
          <a:lstStyle/>
          <a:p>
            <a:pPr algn="ctr"/>
            <a:r>
              <a:rPr lang="es-ES" sz="3600" dirty="0">
                <a:solidFill>
                  <a:srgbClr val="FFFFFF"/>
                </a:solidFill>
                <a:ea typeface="Calibri Light"/>
                <a:cs typeface="Calibri Light"/>
              </a:rPr>
              <a:t>Cookies</a:t>
            </a:r>
          </a:p>
        </p:txBody>
      </p:sp>
      <p:sp>
        <p:nvSpPr>
          <p:cNvPr id="3" name="Marcador de contenido 2">
            <a:extLst>
              <a:ext uri="{FF2B5EF4-FFF2-40B4-BE49-F238E27FC236}">
                <a16:creationId xmlns:a16="http://schemas.microsoft.com/office/drawing/2014/main" id="{5CE7FC0C-C468-8EF3-D745-77003935976B}"/>
              </a:ext>
            </a:extLst>
          </p:cNvPr>
          <p:cNvSpPr>
            <a:spLocks noGrp="1"/>
          </p:cNvSpPr>
          <p:nvPr>
            <p:ph idx="1"/>
          </p:nvPr>
        </p:nvSpPr>
        <p:spPr>
          <a:xfrm>
            <a:off x="1017818" y="2168371"/>
            <a:ext cx="10156363" cy="2521258"/>
          </a:xfrm>
        </p:spPr>
        <p:txBody>
          <a:bodyPr vert="horz" lIns="0" tIns="0" rIns="0" bIns="0" rtlCol="0" anchor="t">
            <a:noAutofit/>
          </a:bodyPr>
          <a:lstStyle/>
          <a:p>
            <a:pPr marL="0" indent="0" algn="just">
              <a:lnSpc>
                <a:spcPct val="150000"/>
              </a:lnSpc>
              <a:buNone/>
            </a:pPr>
            <a:r>
              <a:rPr lang="es-ES" sz="1900" dirty="0">
                <a:solidFill>
                  <a:schemeClr val="tx1"/>
                </a:solidFill>
                <a:ea typeface="Calibri"/>
                <a:cs typeface="Calibri"/>
              </a:rPr>
              <a:t>Las </a:t>
            </a:r>
            <a:r>
              <a:rPr lang="es-ES" sz="1900" dirty="0">
                <a:solidFill>
                  <a:schemeClr val="accent1"/>
                </a:solidFill>
                <a:ea typeface="Calibri"/>
                <a:cs typeface="Calibri"/>
              </a:rPr>
              <a:t>cookies</a:t>
            </a:r>
            <a:r>
              <a:rPr lang="es-ES" sz="1900" dirty="0">
                <a:solidFill>
                  <a:schemeClr val="tx1"/>
                </a:solidFill>
                <a:ea typeface="Calibri"/>
                <a:cs typeface="Calibri"/>
              </a:rPr>
              <a:t> permiten mantener estado, consisten en pequeñas cantidades de datos asociados a un nombre que el servidor genera y envía al cliente en mensajes de respuesta, para que este las incluya en sucesivas peticiones. </a:t>
            </a:r>
          </a:p>
          <a:p>
            <a:pPr marL="0" indent="0" algn="just">
              <a:lnSpc>
                <a:spcPct val="150000"/>
              </a:lnSpc>
              <a:buNone/>
            </a:pPr>
            <a:r>
              <a:rPr lang="es-ES" sz="1900" dirty="0">
                <a:solidFill>
                  <a:schemeClr val="accent1"/>
                </a:solidFill>
                <a:ea typeface="Calibri"/>
                <a:cs typeface="Calibri"/>
              </a:rPr>
              <a:t>HTTP</a:t>
            </a:r>
            <a:r>
              <a:rPr lang="es-ES" sz="1900" dirty="0">
                <a:ea typeface="Calibri"/>
                <a:cs typeface="Calibri"/>
              </a:rPr>
              <a:t> es un protocolo sin estado, esto significa que cada petición es independiente de las demás.</a:t>
            </a:r>
            <a:endParaRPr lang="es-ES" sz="1900" dirty="0">
              <a:solidFill>
                <a:schemeClr val="tx1"/>
              </a:solidFill>
              <a:ea typeface="Calibri"/>
              <a:cs typeface="Calibri"/>
            </a:endParaRPr>
          </a:p>
          <a:p>
            <a:pPr algn="just">
              <a:lnSpc>
                <a:spcPct val="150000"/>
              </a:lnSpc>
              <a:buNone/>
            </a:pPr>
            <a:endParaRPr lang="es-ES" sz="1900" dirty="0">
              <a:ea typeface="Calibri"/>
              <a:cs typeface="Calibri"/>
            </a:endParaRPr>
          </a:p>
          <a:p>
            <a:pPr algn="just">
              <a:lnSpc>
                <a:spcPct val="150000"/>
              </a:lnSpc>
              <a:buNone/>
            </a:pPr>
            <a:endParaRPr lang="es-ES" sz="1900" dirty="0">
              <a:ea typeface="Calibri"/>
              <a:cs typeface="Calibri"/>
            </a:endParaRPr>
          </a:p>
          <a:p>
            <a:pPr marL="0" indent="0" algn="just">
              <a:lnSpc>
                <a:spcPct val="150000"/>
              </a:lnSpc>
              <a:buNone/>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mn-lt"/>
              <a:cs typeface="Arial"/>
            </a:endParaRPr>
          </a:p>
          <a:p>
            <a:pPr algn="just">
              <a:lnSpc>
                <a:spcPct val="150000"/>
              </a:lnSpc>
              <a:buFont typeface="Wingdings"/>
              <a:buChar char="Ø"/>
            </a:pPr>
            <a:endParaRPr lang="es-ES" sz="1900" dirty="0">
              <a:ea typeface="+mn-lt"/>
              <a:cs typeface="+mn-lt"/>
            </a:endParaRPr>
          </a:p>
          <a:p>
            <a:pPr algn="just">
              <a:lnSpc>
                <a:spcPct val="150000"/>
              </a:lnSpc>
              <a:buFont typeface="Wingdings"/>
              <a:buChar char="Ø"/>
            </a:pPr>
            <a:endParaRPr lang="es-ES" sz="1900" dirty="0">
              <a:ea typeface="+mn-lt"/>
              <a:cs typeface="+mn-lt"/>
            </a:endParaRPr>
          </a:p>
          <a:p>
            <a:pPr algn="just">
              <a:lnSpc>
                <a:spcPct val="150000"/>
              </a:lnSpc>
              <a:buFont typeface="Wingdings"/>
              <a:buChar char="Ø"/>
            </a:pPr>
            <a:endParaRPr lang="es-ES" sz="1900" dirty="0">
              <a:ea typeface="+mn-lt"/>
              <a:cs typeface="+mn-lt"/>
            </a:endParaRPr>
          </a:p>
        </p:txBody>
      </p:sp>
      <p:sp>
        <p:nvSpPr>
          <p:cNvPr id="5" name="AutoShape 2">
            <a:extLst>
              <a:ext uri="{FF2B5EF4-FFF2-40B4-BE49-F238E27FC236}">
                <a16:creationId xmlns:a16="http://schemas.microsoft.com/office/drawing/2014/main" id="{A173651A-EBE9-B575-0CE6-6CCF702DC6B6}"/>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6" name="TextBox 19">
            <a:extLst>
              <a:ext uri="{FF2B5EF4-FFF2-40B4-BE49-F238E27FC236}">
                <a16:creationId xmlns:a16="http://schemas.microsoft.com/office/drawing/2014/main" id="{8C475F88-3C4A-3B55-3049-DD9C73579684}"/>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cookies</a:t>
            </a:r>
            <a:endParaRPr lang="en-US" sz="2500" b="1" spc="-1" dirty="0">
              <a:solidFill>
                <a:schemeClr val="accent1"/>
              </a:solidFill>
            </a:endParaRPr>
          </a:p>
        </p:txBody>
      </p:sp>
    </p:spTree>
    <p:extLst>
      <p:ext uri="{BB962C8B-B14F-4D97-AF65-F5344CB8AC3E}">
        <p14:creationId xmlns:p14="http://schemas.microsoft.com/office/powerpoint/2010/main" val="2425645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0D60720D-65AD-8466-4984-ABB8CEF75C62}"/>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1F032210-C2A0-87B2-5DDD-493571B45078}"/>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cookies</a:t>
            </a:r>
            <a:endParaRPr lang="en-US" sz="2500" b="1" spc="-1" dirty="0">
              <a:solidFill>
                <a:schemeClr val="accent1"/>
              </a:solidFill>
            </a:endParaRPr>
          </a:p>
        </p:txBody>
      </p:sp>
      <p:sp>
        <p:nvSpPr>
          <p:cNvPr id="4" name="Marcador de contenido 2">
            <a:extLst>
              <a:ext uri="{FF2B5EF4-FFF2-40B4-BE49-F238E27FC236}">
                <a16:creationId xmlns:a16="http://schemas.microsoft.com/office/drawing/2014/main" id="{E4430D73-9C0E-6DB1-2D6C-6C95F6BE981D}"/>
              </a:ext>
            </a:extLst>
          </p:cNvPr>
          <p:cNvSpPr txBox="1">
            <a:spLocks/>
          </p:cNvSpPr>
          <p:nvPr/>
        </p:nvSpPr>
        <p:spPr>
          <a:xfrm>
            <a:off x="884356" y="1848393"/>
            <a:ext cx="10849200" cy="4562177"/>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ES" sz="1900" dirty="0">
                <a:ea typeface="+mn-lt"/>
                <a:cs typeface="+mn-lt"/>
              </a:rPr>
              <a:t>Una cookie se representa como una pequeña cadena de texto que contiene:</a:t>
            </a:r>
            <a:endParaRPr lang="es-ES" sz="1900" b="1" dirty="0">
              <a:ea typeface="+mn-lt"/>
              <a:cs typeface="+mn-lt"/>
            </a:endParaRPr>
          </a:p>
          <a:p>
            <a:pPr algn="just">
              <a:lnSpc>
                <a:spcPct val="150000"/>
              </a:lnSpc>
              <a:buFont typeface="Wingdings" panose="020F0502020204030204" pitchFamily="34" charset="0"/>
              <a:buChar char="Ø"/>
            </a:pPr>
            <a:r>
              <a:rPr lang="es-ES" sz="1900" dirty="0">
                <a:solidFill>
                  <a:schemeClr val="accent1"/>
                </a:solidFill>
                <a:ea typeface="+mn-lt"/>
                <a:cs typeface="+mn-lt"/>
              </a:rPr>
              <a:t>Un nombre:</a:t>
            </a:r>
            <a:r>
              <a:rPr lang="es-ES" sz="1900" dirty="0">
                <a:ea typeface="+mn-lt"/>
                <a:cs typeface="+mn-lt"/>
              </a:rPr>
              <a:t> un servidor puede establecer varias cookies con distintos nombres. </a:t>
            </a:r>
            <a:endParaRPr lang="en-US" sz="1900" dirty="0">
              <a:ea typeface="+mn-lt"/>
              <a:cs typeface="+mn-lt"/>
            </a:endParaRPr>
          </a:p>
          <a:p>
            <a:pPr algn="just">
              <a:lnSpc>
                <a:spcPct val="150000"/>
              </a:lnSpc>
              <a:buFont typeface="Wingdings" panose="020F0502020204030204" pitchFamily="34" charset="0"/>
              <a:buChar char="Ø"/>
            </a:pPr>
            <a:r>
              <a:rPr lang="es-ES" sz="1900" dirty="0">
                <a:solidFill>
                  <a:schemeClr val="accent1"/>
                </a:solidFill>
                <a:ea typeface="+mn-lt"/>
                <a:cs typeface="+mn-lt"/>
              </a:rPr>
              <a:t>Un valor:</a:t>
            </a:r>
            <a:r>
              <a:rPr lang="es-ES" sz="1900" dirty="0">
                <a:ea typeface="+mn-lt"/>
                <a:cs typeface="+mn-lt"/>
              </a:rPr>
              <a:t> los datos de la cookie en sí mismos. </a:t>
            </a:r>
            <a:endParaRPr lang="es-ES" sz="1900" dirty="0">
              <a:solidFill>
                <a:srgbClr val="404040"/>
              </a:solidFill>
              <a:ea typeface="Calibri Light"/>
              <a:cs typeface="Calibri Light"/>
            </a:endParaRPr>
          </a:p>
          <a:p>
            <a:pPr algn="just">
              <a:lnSpc>
                <a:spcPct val="150000"/>
              </a:lnSpc>
              <a:buFont typeface="Wingdings" panose="020F0502020204030204" pitchFamily="34" charset="0"/>
              <a:buChar char="Ø"/>
            </a:pPr>
            <a:r>
              <a:rPr lang="es-ES" sz="1900" dirty="0">
                <a:solidFill>
                  <a:schemeClr val="accent1"/>
                </a:solidFill>
                <a:ea typeface="+mn-lt"/>
                <a:cs typeface="+mn-lt"/>
              </a:rPr>
              <a:t>Atributos:</a:t>
            </a:r>
            <a:endParaRPr lang="es-ES" sz="1900" dirty="0">
              <a:ea typeface="Calibri Light"/>
              <a:cs typeface="Calibri Light"/>
            </a:endParaRPr>
          </a:p>
          <a:p>
            <a:pPr marL="800100" lvl="1" indent="-342900" algn="just">
              <a:lnSpc>
                <a:spcPct val="150000"/>
              </a:lnSpc>
              <a:buClr>
                <a:schemeClr val="accent1"/>
              </a:buClr>
              <a:buFont typeface="Courier New" panose="02070309020205020404" pitchFamily="49" charset="0"/>
              <a:buChar char="o"/>
            </a:pPr>
            <a:r>
              <a:rPr lang="es-ES" sz="1900" dirty="0" err="1">
                <a:solidFill>
                  <a:srgbClr val="1A1F6C"/>
                </a:solidFill>
                <a:ea typeface="+mn-lt"/>
                <a:cs typeface="+mn-lt"/>
              </a:rPr>
              <a:t>Domain</a:t>
            </a:r>
            <a:r>
              <a:rPr lang="es-ES" sz="1900" dirty="0">
                <a:solidFill>
                  <a:srgbClr val="1A1F6C"/>
                </a:solidFill>
                <a:ea typeface="+mn-lt"/>
                <a:cs typeface="+mn-lt"/>
              </a:rPr>
              <a:t> y </a:t>
            </a:r>
            <a:r>
              <a:rPr lang="es-ES" sz="1900" dirty="0" err="1">
                <a:solidFill>
                  <a:srgbClr val="1A1F6C"/>
                </a:solidFill>
                <a:ea typeface="+mn-lt"/>
                <a:cs typeface="+mn-lt"/>
              </a:rPr>
              <a:t>Path</a:t>
            </a:r>
            <a:r>
              <a:rPr lang="es-ES" sz="1900" dirty="0">
                <a:solidFill>
                  <a:srgbClr val="1A1F6C"/>
                </a:solidFill>
                <a:ea typeface="+mn-lt"/>
                <a:cs typeface="+mn-lt"/>
              </a:rPr>
              <a:t>: </a:t>
            </a:r>
            <a:r>
              <a:rPr lang="es-ES" sz="1900" dirty="0">
                <a:ea typeface="+mn-lt"/>
                <a:cs typeface="+mn-lt"/>
              </a:rPr>
              <a:t>definen en qué peticiones, por autoridad y ruta, el cliente enviara la cookie al servidor.</a:t>
            </a:r>
            <a:endParaRPr lang="es-ES" sz="1900" dirty="0">
              <a:ea typeface="Calibri Light"/>
              <a:cs typeface="Calibri Light"/>
            </a:endParaRPr>
          </a:p>
          <a:p>
            <a:pPr marL="800100" lvl="1" indent="-342900" algn="just">
              <a:lnSpc>
                <a:spcPct val="150000"/>
              </a:lnSpc>
              <a:buClr>
                <a:schemeClr val="accent1"/>
              </a:buClr>
              <a:buFont typeface="Courier New" panose="02070309020205020404" pitchFamily="49" charset="0"/>
              <a:buChar char="o"/>
            </a:pPr>
            <a:r>
              <a:rPr lang="es-ES" sz="1900" dirty="0">
                <a:solidFill>
                  <a:srgbClr val="1A1F6C"/>
                </a:solidFill>
                <a:ea typeface="+mn-lt"/>
                <a:cs typeface="+mn-lt"/>
              </a:rPr>
              <a:t>Expires y Max-Age: </a:t>
            </a:r>
            <a:r>
              <a:rPr lang="es-ES" sz="1900" dirty="0">
                <a:ea typeface="+mn-lt"/>
                <a:cs typeface="+mn-lt"/>
              </a:rPr>
              <a:t>definen cuándo la cookie debe dejar de ser utilizada por el cliente. Si no se especifica ninguno, se elimina al cierre del navegador.</a:t>
            </a:r>
            <a:endParaRPr lang="es-ES" sz="1900" dirty="0">
              <a:ea typeface="Calibri Light"/>
              <a:cs typeface="Calibri Light"/>
            </a:endParaRPr>
          </a:p>
          <a:p>
            <a:pPr marL="800100" lvl="1" indent="-342900" algn="just">
              <a:lnSpc>
                <a:spcPct val="150000"/>
              </a:lnSpc>
              <a:buClr>
                <a:schemeClr val="accent1"/>
              </a:buClr>
              <a:buFont typeface="Courier New" panose="02070309020205020404" pitchFamily="49" charset="0"/>
              <a:buChar char="o"/>
            </a:pPr>
            <a:r>
              <a:rPr lang="es-ES" sz="1900" dirty="0" err="1">
                <a:solidFill>
                  <a:srgbClr val="1A1F6C"/>
                </a:solidFill>
                <a:ea typeface="+mn-lt"/>
                <a:cs typeface="+mn-lt"/>
              </a:rPr>
              <a:t>Secure</a:t>
            </a:r>
            <a:r>
              <a:rPr lang="es-ES" sz="1900" dirty="0">
                <a:solidFill>
                  <a:srgbClr val="1A1F6C"/>
                </a:solidFill>
                <a:ea typeface="+mn-lt"/>
                <a:cs typeface="+mn-lt"/>
              </a:rPr>
              <a:t>: </a:t>
            </a:r>
            <a:r>
              <a:rPr lang="es-ES" sz="1900" dirty="0">
                <a:ea typeface="+mn-lt"/>
                <a:cs typeface="+mn-lt"/>
              </a:rPr>
              <a:t>la cookie solo puede ser enviada por canales seguros (HTTPS típicamente).</a:t>
            </a:r>
            <a:endParaRPr lang="es-ES" sz="1900" dirty="0">
              <a:ea typeface="Calibri Light"/>
              <a:cs typeface="Calibri Light"/>
            </a:endParaRPr>
          </a:p>
          <a:p>
            <a:pPr marL="800100" lvl="1" indent="-342900" algn="just">
              <a:lnSpc>
                <a:spcPct val="150000"/>
              </a:lnSpc>
              <a:buClr>
                <a:schemeClr val="accent1"/>
              </a:buClr>
              <a:buFont typeface="Courier New" panose="02070309020205020404" pitchFamily="49" charset="0"/>
              <a:buChar char="o"/>
            </a:pPr>
            <a:r>
              <a:rPr lang="es-ES" sz="1900" dirty="0" err="1">
                <a:solidFill>
                  <a:srgbClr val="1A1F6C"/>
                </a:solidFill>
                <a:ea typeface="+mn-lt"/>
                <a:cs typeface="+mn-lt"/>
              </a:rPr>
              <a:t>HttpOnly</a:t>
            </a:r>
            <a:r>
              <a:rPr lang="es-ES" sz="1900" dirty="0">
                <a:solidFill>
                  <a:srgbClr val="1A1F6C"/>
                </a:solidFill>
                <a:ea typeface="+mn-lt"/>
                <a:cs typeface="+mn-lt"/>
              </a:rPr>
              <a:t>: </a:t>
            </a:r>
            <a:r>
              <a:rPr lang="es-ES" sz="1900" dirty="0">
                <a:ea typeface="+mn-lt"/>
                <a:cs typeface="+mn-lt"/>
              </a:rPr>
              <a:t>solo se debe enviar o permitir acceso a la cookie a través de HTTP o HTTPS. Por ejemplo, no debe ser accesible a código JavaScript (por motivos de seguridad). </a:t>
            </a:r>
            <a:endParaRPr lang="es-ES" sz="1900" dirty="0">
              <a:ea typeface="Calibri Light"/>
              <a:cs typeface="Calibri Light"/>
            </a:endParaRPr>
          </a:p>
          <a:p>
            <a:pPr algn="just">
              <a:lnSpc>
                <a:spcPct val="150000"/>
              </a:lnSpc>
            </a:pPr>
            <a:endParaRPr lang="es-ES" sz="1900" dirty="0">
              <a:ea typeface="Calibri"/>
              <a:cs typeface="Calibri"/>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p:txBody>
      </p:sp>
    </p:spTree>
    <p:extLst>
      <p:ext uri="{BB962C8B-B14F-4D97-AF65-F5344CB8AC3E}">
        <p14:creationId xmlns:p14="http://schemas.microsoft.com/office/powerpoint/2010/main" val="3781981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0D60720D-65AD-8466-4984-ABB8CEF75C62}"/>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1F032210-C2A0-87B2-5DDD-493571B45078}"/>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 cookies</a:t>
            </a:r>
            <a:endParaRPr lang="en-US" sz="2500" b="1" spc="-1" dirty="0">
              <a:solidFill>
                <a:schemeClr val="accent1"/>
              </a:solidFill>
            </a:endParaRPr>
          </a:p>
        </p:txBody>
      </p:sp>
      <p:sp>
        <p:nvSpPr>
          <p:cNvPr id="4" name="Marcador de contenido 2">
            <a:extLst>
              <a:ext uri="{FF2B5EF4-FFF2-40B4-BE49-F238E27FC236}">
                <a16:creationId xmlns:a16="http://schemas.microsoft.com/office/drawing/2014/main" id="{E4430D73-9C0E-6DB1-2D6C-6C95F6BE981D}"/>
              </a:ext>
            </a:extLst>
          </p:cNvPr>
          <p:cNvSpPr txBox="1">
            <a:spLocks/>
          </p:cNvSpPr>
          <p:nvPr/>
        </p:nvSpPr>
        <p:spPr>
          <a:xfrm>
            <a:off x="884355" y="2005233"/>
            <a:ext cx="11082357" cy="4562177"/>
          </a:xfrm>
        </p:spPr>
        <p:txBody>
          <a:bodyPr vert="horz" lIns="0" tIns="45720" rIns="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None/>
            </a:pPr>
            <a:r>
              <a:rPr lang="es-ES" sz="1900" b="1" dirty="0">
                <a:ea typeface="+mn-lt"/>
                <a:cs typeface="+mn-lt"/>
              </a:rPr>
              <a:t>Algunos usos típicos de las cookies son los siguientes:</a:t>
            </a:r>
          </a:p>
          <a:p>
            <a:pPr marL="342900" indent="-342900" algn="just">
              <a:lnSpc>
                <a:spcPct val="150000"/>
              </a:lnSpc>
              <a:buFont typeface="Arial" panose="020B0604020202020204" pitchFamily="34" charset="0"/>
              <a:buChar char="•"/>
            </a:pPr>
            <a:r>
              <a:rPr lang="es-ES" sz="1900" dirty="0">
                <a:solidFill>
                  <a:schemeClr val="accent1"/>
                </a:solidFill>
                <a:ea typeface="+mn-lt"/>
                <a:cs typeface="+mn-lt"/>
              </a:rPr>
              <a:t>Gestión de sesiones</a:t>
            </a:r>
            <a:r>
              <a:rPr lang="es-ES" sz="1900" dirty="0">
                <a:solidFill>
                  <a:srgbClr val="404040"/>
                </a:solidFill>
                <a:ea typeface="+mn-lt"/>
                <a:cs typeface="+mn-lt"/>
              </a:rPr>
              <a:t>: el usuario se autentica al principio para crear una sesión (el servidor envía una cookie con un token de sesión). El servidor identifica peticiones subsiguientes como parte de la misma sesión porque incluyen este mismo token de sesión. </a:t>
            </a:r>
          </a:p>
          <a:p>
            <a:pPr algn="just">
              <a:lnSpc>
                <a:spcPct val="150000"/>
              </a:lnSpc>
            </a:pPr>
            <a:endParaRPr lang="en-US" sz="300" dirty="0">
              <a:solidFill>
                <a:srgbClr val="000000"/>
              </a:solidFill>
              <a:ea typeface="+mn-lt"/>
              <a:cs typeface="+mn-lt"/>
            </a:endParaRPr>
          </a:p>
          <a:p>
            <a:pPr marL="342900" indent="-342900" algn="just">
              <a:lnSpc>
                <a:spcPct val="150000"/>
              </a:lnSpc>
              <a:buFont typeface="Arial" panose="020B0604020202020204" pitchFamily="34" charset="0"/>
              <a:buChar char="•"/>
            </a:pPr>
            <a:r>
              <a:rPr lang="es-ES" sz="1900" dirty="0">
                <a:solidFill>
                  <a:schemeClr val="accent1"/>
                </a:solidFill>
                <a:ea typeface="+mn-lt"/>
                <a:cs typeface="+mn-lt"/>
              </a:rPr>
              <a:t>Almacenamiento de preferencias en el lado del cliente:</a:t>
            </a:r>
            <a:r>
              <a:rPr lang="es-ES" sz="1900" dirty="0">
                <a:solidFill>
                  <a:srgbClr val="404040"/>
                </a:solidFill>
                <a:ea typeface="+mn-lt"/>
                <a:cs typeface="+mn-lt"/>
              </a:rPr>
              <a:t> se pueden almacenar en cookies las preferencias del usuario para el sitio Web en su navegador Web.</a:t>
            </a:r>
          </a:p>
          <a:p>
            <a:pPr marL="342900" indent="-342900" algn="just">
              <a:lnSpc>
                <a:spcPct val="150000"/>
              </a:lnSpc>
              <a:buFont typeface="Arial" panose="020B0604020202020204" pitchFamily="34" charset="0"/>
              <a:buChar char="•"/>
            </a:pPr>
            <a:endParaRPr lang="en-US" sz="300" dirty="0">
              <a:solidFill>
                <a:srgbClr val="000000"/>
              </a:solidFill>
              <a:ea typeface="+mn-lt"/>
              <a:cs typeface="+mn-lt"/>
            </a:endParaRPr>
          </a:p>
          <a:p>
            <a:pPr marL="342900" indent="-342900" algn="just">
              <a:lnSpc>
                <a:spcPct val="150000"/>
              </a:lnSpc>
              <a:buFont typeface="Arial" panose="020B0604020202020204" pitchFamily="34" charset="0"/>
              <a:buChar char="•"/>
            </a:pPr>
            <a:r>
              <a:rPr lang="es-ES" sz="1900" dirty="0">
                <a:solidFill>
                  <a:schemeClr val="accent1"/>
                </a:solidFill>
                <a:ea typeface="+mn-lt"/>
                <a:cs typeface="+mn-lt"/>
              </a:rPr>
              <a:t>Rastreo de usuarios:</a:t>
            </a:r>
            <a:r>
              <a:rPr lang="es-ES" sz="1900" dirty="0">
                <a:solidFill>
                  <a:srgbClr val="404040"/>
                </a:solidFill>
                <a:ea typeface="+mn-lt"/>
                <a:cs typeface="+mn-lt"/>
              </a:rPr>
              <a:t> los sitios Web pueden utilizar cookies para rastrear el comportamiento de los usuarios (cuando terceros hacen este rastreo, por ejemplo, con fines comerciales, se puede considerar que su uso es abusivo)</a:t>
            </a:r>
            <a:endParaRPr lang="es-ES" sz="1900" dirty="0">
              <a:ea typeface="Calibri Light"/>
              <a:cs typeface="Calibri Light"/>
            </a:endParaRPr>
          </a:p>
          <a:p>
            <a:pPr algn="just">
              <a:lnSpc>
                <a:spcPct val="150000"/>
              </a:lnSpc>
            </a:pPr>
            <a:endParaRPr lang="es-ES" sz="1900" dirty="0">
              <a:ea typeface="Calibri"/>
              <a:cs typeface="Calibri"/>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solidFill>
                <a:srgbClr val="404040"/>
              </a:solidFill>
              <a:ea typeface="+mn-lt"/>
              <a:cs typeface="+mn-lt"/>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a:p>
            <a:pPr algn="just">
              <a:lnSpc>
                <a:spcPct val="150000"/>
              </a:lnSpc>
              <a:buFont typeface="Wingdings" panose="020F0502020204030204" pitchFamily="34" charset="0"/>
              <a:buChar char="Ø"/>
            </a:pPr>
            <a:endParaRPr lang="es-ES" sz="1900" dirty="0">
              <a:ea typeface="Calibri"/>
              <a:cs typeface="Calibri"/>
            </a:endParaRPr>
          </a:p>
        </p:txBody>
      </p:sp>
    </p:spTree>
    <p:extLst>
      <p:ext uri="{BB962C8B-B14F-4D97-AF65-F5344CB8AC3E}">
        <p14:creationId xmlns:p14="http://schemas.microsoft.com/office/powerpoint/2010/main" val="595933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
          <p:cNvSpPr/>
          <p:nvPr/>
        </p:nvSpPr>
        <p:spPr>
          <a:xfrm>
            <a:off x="8008958" y="2217934"/>
            <a:ext cx="2982480" cy="2982480"/>
          </a:xfrm>
          <a:custGeom>
            <a:avLst/>
            <a:gdLst/>
            <a:ahLst/>
            <a:cxnLst/>
            <a:rect l="l" t="t" r="r" b="b"/>
            <a:pathLst>
              <a:path w="4474110" h="4474110">
                <a:moveTo>
                  <a:pt x="0" y="0"/>
                </a:moveTo>
                <a:lnTo>
                  <a:pt x="4474110" y="0"/>
                </a:lnTo>
                <a:lnTo>
                  <a:pt x="4474110" y="4474110"/>
                </a:lnTo>
                <a:lnTo>
                  <a:pt x="0" y="447411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30" name="TextBox 20"/>
          <p:cNvSpPr/>
          <p:nvPr/>
        </p:nvSpPr>
        <p:spPr>
          <a:xfrm>
            <a:off x="884356" y="2432059"/>
            <a:ext cx="5540298" cy="2577309"/>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7" dirty="0">
                <a:solidFill>
                  <a:srgbClr val="000000"/>
                </a:solidFill>
                <a:ea typeface="Poppins"/>
              </a:rPr>
              <a:t>Al principio </a:t>
            </a:r>
            <a:r>
              <a:rPr lang="en-US" sz="1900" spc="-67" dirty="0" err="1">
                <a:solidFill>
                  <a:srgbClr val="000000"/>
                </a:solidFill>
                <a:ea typeface="Poppins"/>
              </a:rPr>
              <a:t>sólo</a:t>
            </a:r>
            <a:r>
              <a:rPr lang="en-US" sz="1900" spc="-67" dirty="0">
                <a:solidFill>
                  <a:srgbClr val="000000"/>
                </a:solidFill>
                <a:ea typeface="Poppins"/>
              </a:rPr>
              <a:t> se </a:t>
            </a:r>
            <a:r>
              <a:rPr lang="en-US" sz="1900" spc="-67" dirty="0" err="1">
                <a:solidFill>
                  <a:srgbClr val="000000"/>
                </a:solidFill>
                <a:ea typeface="Poppins"/>
              </a:rPr>
              <a:t>utilizaba</a:t>
            </a:r>
            <a:r>
              <a:rPr lang="en-US" sz="1900" spc="-67" dirty="0">
                <a:solidFill>
                  <a:srgbClr val="000000"/>
                </a:solidFill>
                <a:ea typeface="Poppins"/>
              </a:rPr>
              <a:t> la web para </a:t>
            </a:r>
            <a:r>
              <a:rPr lang="en-US" sz="1900" spc="-67" dirty="0" err="1">
                <a:solidFill>
                  <a:srgbClr val="000000"/>
                </a:solidFill>
                <a:ea typeface="Poppins"/>
              </a:rPr>
              <a:t>distribuir</a:t>
            </a:r>
            <a:r>
              <a:rPr lang="en-US" sz="1900" spc="-67" dirty="0">
                <a:solidFill>
                  <a:srgbClr val="000000"/>
                </a:solidFill>
                <a:ea typeface="Poppins"/>
              </a:rPr>
              <a:t> </a:t>
            </a:r>
            <a:r>
              <a:rPr lang="en-US" sz="1900" spc="-67" dirty="0" err="1">
                <a:solidFill>
                  <a:srgbClr val="000000"/>
                </a:solidFill>
                <a:ea typeface="Poppins"/>
              </a:rPr>
              <a:t>páginas</a:t>
            </a:r>
            <a:r>
              <a:rPr lang="en-US" sz="1900" spc="-67" dirty="0">
                <a:solidFill>
                  <a:srgbClr val="000000"/>
                </a:solidFill>
                <a:ea typeface="Poppins"/>
              </a:rPr>
              <a:t> </a:t>
            </a:r>
            <a:r>
              <a:rPr lang="en-US" sz="1900" spc="-67" dirty="0" err="1">
                <a:solidFill>
                  <a:srgbClr val="000000"/>
                </a:solidFill>
                <a:ea typeface="Poppins"/>
              </a:rPr>
              <a:t>estáticas</a:t>
            </a:r>
            <a:r>
              <a:rPr lang="en-US" sz="1900" spc="-67" dirty="0">
                <a:solidFill>
                  <a:srgbClr val="000000"/>
                </a:solidFill>
                <a:ea typeface="Poppins"/>
              </a:rPr>
              <a:t>. Pero al </a:t>
            </a:r>
            <a:r>
              <a:rPr lang="en-US" sz="1900" spc="-67" dirty="0" err="1">
                <a:solidFill>
                  <a:srgbClr val="000000"/>
                </a:solidFill>
                <a:ea typeface="Poppins"/>
              </a:rPr>
              <a:t>surgir</a:t>
            </a:r>
            <a:r>
              <a:rPr lang="en-US" sz="1900" spc="-67" dirty="0">
                <a:solidFill>
                  <a:srgbClr val="000000"/>
                </a:solidFill>
                <a:ea typeface="Poppins"/>
              </a:rPr>
              <a:t> la idea de </a:t>
            </a:r>
            <a:r>
              <a:rPr lang="en-US" sz="1900" spc="-67" dirty="0" err="1">
                <a:solidFill>
                  <a:srgbClr val="000000"/>
                </a:solidFill>
                <a:ea typeface="Poppins"/>
              </a:rPr>
              <a:t>realizar</a:t>
            </a:r>
            <a:r>
              <a:rPr lang="en-US" sz="1900" spc="-67" dirty="0">
                <a:solidFill>
                  <a:srgbClr val="000000"/>
                </a:solidFill>
                <a:ea typeface="Poppins"/>
              </a:rPr>
              <a:t> </a:t>
            </a:r>
            <a:r>
              <a:rPr lang="en-US" sz="1900" spc="-67" dirty="0" err="1">
                <a:solidFill>
                  <a:srgbClr val="000000"/>
                </a:solidFill>
                <a:ea typeface="Poppins"/>
              </a:rPr>
              <a:t>transacciones</a:t>
            </a:r>
            <a:r>
              <a:rPr lang="en-US" sz="1900" spc="-67" dirty="0">
                <a:solidFill>
                  <a:srgbClr val="000000"/>
                </a:solidFill>
                <a:ea typeface="Poppins"/>
              </a:rPr>
              <a:t> </a:t>
            </a:r>
            <a:r>
              <a:rPr lang="en-US" sz="1900" spc="-67" dirty="0" err="1">
                <a:solidFill>
                  <a:srgbClr val="000000"/>
                </a:solidFill>
                <a:ea typeface="Poppins"/>
              </a:rPr>
              <a:t>financieras</a:t>
            </a:r>
            <a:r>
              <a:rPr lang="en-US" sz="1900" spc="-67" dirty="0">
                <a:solidFill>
                  <a:srgbClr val="000000"/>
                </a:solidFill>
                <a:ea typeface="Poppins"/>
              </a:rPr>
              <a:t> a </a:t>
            </a:r>
            <a:r>
              <a:rPr lang="en-US" sz="1900" spc="-67" dirty="0" err="1">
                <a:solidFill>
                  <a:srgbClr val="000000"/>
                </a:solidFill>
                <a:ea typeface="Poppins"/>
              </a:rPr>
              <a:t>través</a:t>
            </a:r>
            <a:r>
              <a:rPr lang="en-US" sz="1900" spc="-67" dirty="0">
                <a:solidFill>
                  <a:srgbClr val="000000"/>
                </a:solidFill>
                <a:ea typeface="Poppins"/>
              </a:rPr>
              <a:t> de la web, </a:t>
            </a:r>
            <a:r>
              <a:rPr lang="en-US" sz="1900" spc="-67" dirty="0" err="1">
                <a:solidFill>
                  <a:srgbClr val="000000"/>
                </a:solidFill>
                <a:ea typeface="Poppins"/>
              </a:rPr>
              <a:t>fue</a:t>
            </a:r>
            <a:r>
              <a:rPr lang="en-US" sz="1900" spc="-67" dirty="0">
                <a:solidFill>
                  <a:srgbClr val="000000"/>
                </a:solidFill>
                <a:ea typeface="Poppins"/>
              </a:rPr>
              <a:t> </a:t>
            </a:r>
            <a:r>
              <a:rPr lang="en-US" sz="1900" spc="-67" dirty="0" err="1">
                <a:solidFill>
                  <a:srgbClr val="000000"/>
                </a:solidFill>
                <a:ea typeface="Poppins"/>
              </a:rPr>
              <a:t>necesario</a:t>
            </a:r>
            <a:r>
              <a:rPr lang="en-US" sz="1900" spc="-67" dirty="0">
                <a:solidFill>
                  <a:srgbClr val="000000"/>
                </a:solidFill>
                <a:ea typeface="Poppins"/>
              </a:rPr>
              <a:t> </a:t>
            </a:r>
            <a:r>
              <a:rPr lang="en-US" sz="1900" spc="-67" dirty="0" err="1">
                <a:solidFill>
                  <a:srgbClr val="000000"/>
                </a:solidFill>
                <a:ea typeface="Poppins"/>
              </a:rPr>
              <a:t>asegurar</a:t>
            </a:r>
            <a:r>
              <a:rPr lang="en-US" sz="1900" spc="-67" dirty="0">
                <a:solidFill>
                  <a:srgbClr val="000000"/>
                </a:solidFill>
                <a:ea typeface="Poppins"/>
              </a:rPr>
              <a:t>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manejo</a:t>
            </a:r>
            <a:r>
              <a:rPr lang="en-US" sz="1900" spc="-67" dirty="0">
                <a:solidFill>
                  <a:srgbClr val="000000"/>
                </a:solidFill>
                <a:ea typeface="Poppins"/>
              </a:rPr>
              <a:t> de </a:t>
            </a:r>
            <a:r>
              <a:rPr lang="en-US" sz="1900" spc="-67" dirty="0" err="1">
                <a:solidFill>
                  <a:srgbClr val="000000"/>
                </a:solidFill>
                <a:ea typeface="Poppins"/>
              </a:rPr>
              <a:t>los</a:t>
            </a:r>
            <a:r>
              <a:rPr lang="en-US" sz="1900" spc="-67" dirty="0">
                <a:solidFill>
                  <a:srgbClr val="000000"/>
                </a:solidFill>
                <a:ea typeface="Poppins"/>
              </a:rPr>
              <a:t> </a:t>
            </a:r>
            <a:r>
              <a:rPr lang="en-US" sz="1900" spc="-67" dirty="0" err="1">
                <a:solidFill>
                  <a:srgbClr val="000000"/>
                </a:solidFill>
                <a:ea typeface="Poppins"/>
              </a:rPr>
              <a:t>datos</a:t>
            </a:r>
            <a:r>
              <a:rPr lang="en-US" sz="1900" spc="-67" dirty="0">
                <a:solidFill>
                  <a:srgbClr val="000000"/>
                </a:solidFill>
                <a:ea typeface="Poppins"/>
              </a:rPr>
              <a:t> </a:t>
            </a:r>
            <a:r>
              <a:rPr lang="en-US" sz="1900" spc="-67" dirty="0" err="1">
                <a:solidFill>
                  <a:srgbClr val="000000"/>
                </a:solidFill>
                <a:ea typeface="Poppins"/>
              </a:rPr>
              <a:t>bancarios</a:t>
            </a:r>
            <a:r>
              <a:rPr lang="en-US" sz="1900" spc="-67" dirty="0">
                <a:solidFill>
                  <a:srgbClr val="000000"/>
                </a:solidFill>
                <a:ea typeface="Poppins"/>
              </a:rPr>
              <a:t> de </a:t>
            </a:r>
            <a:r>
              <a:rPr lang="en-US" sz="1900" spc="-67" dirty="0" err="1">
                <a:solidFill>
                  <a:srgbClr val="000000"/>
                </a:solidFill>
                <a:ea typeface="Poppins"/>
              </a:rPr>
              <a:t>los</a:t>
            </a:r>
            <a:r>
              <a:rPr lang="en-US" sz="1900" spc="-67" dirty="0">
                <a:solidFill>
                  <a:srgbClr val="000000"/>
                </a:solidFill>
                <a:ea typeface="Poppins"/>
              </a:rPr>
              <a:t> </a:t>
            </a:r>
            <a:r>
              <a:rPr lang="en-US" sz="1900" spc="-67" dirty="0" err="1">
                <a:solidFill>
                  <a:srgbClr val="000000"/>
                </a:solidFill>
                <a:ea typeface="Poppins"/>
              </a:rPr>
              <a:t>usuarios</a:t>
            </a:r>
            <a:r>
              <a:rPr lang="en-US" sz="1900" spc="-67" dirty="0">
                <a:solidFill>
                  <a:srgbClr val="000000"/>
                </a:solidFill>
                <a:ea typeface="Poppins"/>
              </a:rPr>
              <a:t> al </a:t>
            </a:r>
            <a:r>
              <a:rPr lang="en-US" sz="1900" spc="-67" dirty="0" err="1">
                <a:solidFill>
                  <a:srgbClr val="000000"/>
                </a:solidFill>
                <a:ea typeface="Poppins"/>
              </a:rPr>
              <a:t>momento</a:t>
            </a:r>
            <a:r>
              <a:rPr lang="en-US" sz="1900" spc="-67" dirty="0">
                <a:solidFill>
                  <a:srgbClr val="000000"/>
                </a:solidFill>
                <a:ea typeface="Poppins"/>
              </a:rPr>
              <a:t> de </a:t>
            </a:r>
            <a:r>
              <a:rPr lang="en-US" sz="1900" spc="-67" dirty="0" err="1">
                <a:solidFill>
                  <a:srgbClr val="000000"/>
                </a:solidFill>
                <a:ea typeface="Poppins"/>
              </a:rPr>
              <a:t>realizar</a:t>
            </a:r>
            <a:r>
              <a:rPr lang="en-US" sz="1900" spc="-67" dirty="0">
                <a:solidFill>
                  <a:srgbClr val="000000"/>
                </a:solidFill>
                <a:ea typeface="Poppins"/>
              </a:rPr>
              <a:t> la </a:t>
            </a:r>
            <a:r>
              <a:rPr lang="en-US" sz="1900" spc="-67" dirty="0" err="1">
                <a:solidFill>
                  <a:srgbClr val="000000"/>
                </a:solidFill>
                <a:ea typeface="Poppins"/>
              </a:rPr>
              <a:t>comunicación</a:t>
            </a:r>
            <a:r>
              <a:rPr lang="en-US" sz="1900" spc="-67" dirty="0">
                <a:solidFill>
                  <a:srgbClr val="000000"/>
                </a:solidFill>
                <a:ea typeface="Poppins"/>
              </a:rPr>
              <a:t> entre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ciente</a:t>
            </a:r>
            <a:r>
              <a:rPr lang="en-US" sz="1900" spc="-67" dirty="0">
                <a:solidFill>
                  <a:srgbClr val="000000"/>
                </a:solidFill>
                <a:ea typeface="Poppins"/>
              </a:rPr>
              <a:t> y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servidor</a:t>
            </a:r>
            <a:r>
              <a:rPr lang="en-US" sz="1900" spc="-67" dirty="0">
                <a:solidFill>
                  <a:srgbClr val="000000"/>
                </a:solidFill>
                <a:ea typeface="Poppins"/>
              </a:rPr>
              <a:t>.</a:t>
            </a:r>
            <a:endParaRPr lang="en-US" sz="1900" spc="-1" dirty="0"/>
          </a:p>
        </p:txBody>
      </p:sp>
      <p:sp>
        <p:nvSpPr>
          <p:cNvPr id="4" name="AutoShape 2">
            <a:extLst>
              <a:ext uri="{FF2B5EF4-FFF2-40B4-BE49-F238E27FC236}">
                <a16:creationId xmlns:a16="http://schemas.microsoft.com/office/drawing/2014/main" id="{1306F68C-156C-18BA-4E06-85692DC2C9D4}"/>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5" name="TextBox 19">
            <a:extLst>
              <a:ext uri="{FF2B5EF4-FFF2-40B4-BE49-F238E27FC236}">
                <a16:creationId xmlns:a16="http://schemas.microsoft.com/office/drawing/2014/main" id="{366DB5A8-0AC0-5B96-7947-70945F33D877}"/>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 SSL (Secure Sockets Layer)</a:t>
            </a:r>
            <a:endParaRPr lang="en-US" sz="2500" b="1" spc="-1"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Box 20"/>
          <p:cNvSpPr/>
          <p:nvPr/>
        </p:nvSpPr>
        <p:spPr>
          <a:xfrm>
            <a:off x="884355" y="2701471"/>
            <a:ext cx="6573967" cy="170014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7" dirty="0">
                <a:solidFill>
                  <a:srgbClr val="000000"/>
                </a:solidFill>
                <a:ea typeface="Poppins"/>
              </a:rPr>
              <a:t>En 1995, Netscape Communications Corp., </a:t>
            </a:r>
            <a:r>
              <a:rPr lang="en-US" sz="1900" spc="-67" dirty="0" err="1">
                <a:solidFill>
                  <a:srgbClr val="000000"/>
                </a:solidFill>
                <a:ea typeface="Poppins"/>
              </a:rPr>
              <a:t>introdujo</a:t>
            </a:r>
            <a:r>
              <a:rPr lang="en-US" sz="1900" spc="-67" dirty="0">
                <a:solidFill>
                  <a:srgbClr val="000000"/>
                </a:solidFill>
                <a:ea typeface="Poppins"/>
              </a:rPr>
              <a:t> un </a:t>
            </a:r>
            <a:r>
              <a:rPr lang="en-US" sz="1900" spc="-67" dirty="0" err="1">
                <a:solidFill>
                  <a:srgbClr val="000000"/>
                </a:solidFill>
                <a:ea typeface="Poppins"/>
              </a:rPr>
              <a:t>paquete</a:t>
            </a:r>
            <a:r>
              <a:rPr lang="en-US" sz="1900" spc="-67" dirty="0">
                <a:solidFill>
                  <a:srgbClr val="000000"/>
                </a:solidFill>
                <a:ea typeface="Poppins"/>
              </a:rPr>
              <a:t> de </a:t>
            </a:r>
            <a:r>
              <a:rPr lang="en-US" sz="1900" spc="-67" dirty="0" err="1">
                <a:solidFill>
                  <a:srgbClr val="000000"/>
                </a:solidFill>
                <a:ea typeface="Poppins"/>
              </a:rPr>
              <a:t>seguridad</a:t>
            </a:r>
            <a:r>
              <a:rPr lang="en-US" sz="1900" spc="-67" dirty="0">
                <a:solidFill>
                  <a:srgbClr val="000000"/>
                </a:solidFill>
                <a:ea typeface="Poppins"/>
              </a:rPr>
              <a:t> </a:t>
            </a:r>
            <a:r>
              <a:rPr lang="en-US" sz="1900" spc="-67" dirty="0" err="1">
                <a:solidFill>
                  <a:srgbClr val="000000"/>
                </a:solidFill>
                <a:ea typeface="Poppins"/>
              </a:rPr>
              <a:t>llamado</a:t>
            </a:r>
            <a:r>
              <a:rPr lang="en-US" sz="1900" spc="-67" dirty="0">
                <a:solidFill>
                  <a:srgbClr val="000000"/>
                </a:solidFill>
                <a:ea typeface="Poppins"/>
              </a:rPr>
              <a:t> </a:t>
            </a:r>
            <a:r>
              <a:rPr lang="en-US" sz="1900" spc="-67" dirty="0">
                <a:solidFill>
                  <a:srgbClr val="004AAD"/>
                </a:solidFill>
                <a:ea typeface="Poppins Bold"/>
              </a:rPr>
              <a:t>SSL (Secure Sockets Layer)</a:t>
            </a:r>
            <a:r>
              <a:rPr lang="en-US" sz="1900" spc="-67" dirty="0">
                <a:solidFill>
                  <a:srgbClr val="000000"/>
                </a:solidFill>
                <a:ea typeface="Poppins"/>
              </a:rPr>
              <a:t>. Este software y </a:t>
            </a:r>
            <a:r>
              <a:rPr lang="en-US" sz="1900" spc="-67" dirty="0" err="1">
                <a:solidFill>
                  <a:srgbClr val="000000"/>
                </a:solidFill>
                <a:ea typeface="Poppins"/>
              </a:rPr>
              <a:t>su</a:t>
            </a:r>
            <a:r>
              <a:rPr lang="en-US" sz="1900" spc="-67" dirty="0">
                <a:solidFill>
                  <a:srgbClr val="000000"/>
                </a:solidFill>
                <a:ea typeface="Poppins"/>
              </a:rPr>
              <a:t> </a:t>
            </a:r>
            <a:r>
              <a:rPr lang="en-US" sz="1900" spc="-67" dirty="0" err="1">
                <a:solidFill>
                  <a:srgbClr val="000000"/>
                </a:solidFill>
                <a:ea typeface="Poppins"/>
              </a:rPr>
              <a:t>protocolo</a:t>
            </a:r>
            <a:r>
              <a:rPr lang="en-US" sz="1900" spc="-67" dirty="0">
                <a:solidFill>
                  <a:srgbClr val="000000"/>
                </a:solidFill>
                <a:ea typeface="Poppins"/>
              </a:rPr>
              <a:t> son </a:t>
            </a:r>
            <a:r>
              <a:rPr lang="en-US" sz="1900" spc="-67" dirty="0" err="1">
                <a:solidFill>
                  <a:srgbClr val="000000"/>
                </a:solidFill>
                <a:ea typeface="Poppins"/>
              </a:rPr>
              <a:t>usados</a:t>
            </a:r>
            <a:r>
              <a:rPr lang="en-US" sz="1900" spc="-67" dirty="0">
                <a:solidFill>
                  <a:srgbClr val="000000"/>
                </a:solidFill>
                <a:ea typeface="Poppins"/>
              </a:rPr>
              <a:t> </a:t>
            </a:r>
            <a:r>
              <a:rPr lang="en-US" sz="1900" spc="-67" dirty="0" err="1">
                <a:solidFill>
                  <a:srgbClr val="000000"/>
                </a:solidFill>
                <a:ea typeface="Poppins"/>
              </a:rPr>
              <a:t>por</a:t>
            </a:r>
            <a:r>
              <a:rPr lang="en-US" sz="1900" spc="-67" dirty="0">
                <a:solidFill>
                  <a:srgbClr val="000000"/>
                </a:solidFill>
                <a:ea typeface="Poppins"/>
              </a:rPr>
              <a:t> </a:t>
            </a:r>
            <a:r>
              <a:rPr lang="en-US" sz="1900" spc="-67" dirty="0" err="1">
                <a:solidFill>
                  <a:srgbClr val="000000"/>
                </a:solidFill>
                <a:ea typeface="Poppins"/>
              </a:rPr>
              <a:t>los</a:t>
            </a:r>
            <a:r>
              <a:rPr lang="en-US" sz="1900" spc="-67" dirty="0">
                <a:solidFill>
                  <a:srgbClr val="000000"/>
                </a:solidFill>
                <a:ea typeface="Poppins"/>
              </a:rPr>
              <a:t> </a:t>
            </a:r>
            <a:r>
              <a:rPr lang="en-US" sz="1900" spc="-67" dirty="0" err="1">
                <a:solidFill>
                  <a:srgbClr val="000000"/>
                </a:solidFill>
                <a:ea typeface="Poppins"/>
              </a:rPr>
              <a:t>navegadores</a:t>
            </a:r>
            <a:r>
              <a:rPr lang="en-US" sz="1900" spc="-67" dirty="0">
                <a:solidFill>
                  <a:srgbClr val="000000"/>
                </a:solidFill>
                <a:ea typeface="Poppins"/>
              </a:rPr>
              <a:t> web </a:t>
            </a:r>
            <a:r>
              <a:rPr lang="en-US" sz="1900" spc="-67" dirty="0" err="1">
                <a:solidFill>
                  <a:srgbClr val="000000"/>
                </a:solidFill>
                <a:ea typeface="Poppins"/>
              </a:rPr>
              <a:t>modernos</a:t>
            </a:r>
            <a:r>
              <a:rPr lang="en-US" sz="1900" spc="-67" dirty="0">
                <a:solidFill>
                  <a:srgbClr val="000000"/>
                </a:solidFill>
                <a:ea typeface="Poppins"/>
              </a:rPr>
              <a:t>.</a:t>
            </a:r>
            <a:endParaRPr lang="en-US" sz="1900" spc="-1" dirty="0"/>
          </a:p>
          <a:p>
            <a:pPr algn="just">
              <a:lnSpc>
                <a:spcPct val="150000"/>
              </a:lnSpc>
            </a:pPr>
            <a:endParaRPr lang="en-US" sz="1900" spc="-1" dirty="0"/>
          </a:p>
        </p:txBody>
      </p:sp>
      <p:sp>
        <p:nvSpPr>
          <p:cNvPr id="2" name="AutoShape 2">
            <a:extLst>
              <a:ext uri="{FF2B5EF4-FFF2-40B4-BE49-F238E27FC236}">
                <a16:creationId xmlns:a16="http://schemas.microsoft.com/office/drawing/2014/main" id="{82FDEE99-CDEF-A305-8CBB-8E2AACCAC5F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3C584B09-7AA0-FC9A-63B8-F40DBDF350BB}"/>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 SSL (Secure Sockets Layer)</a:t>
            </a:r>
            <a:endParaRPr lang="en-US" sz="2500" b="1" spc="-1" dirty="0">
              <a:solidFill>
                <a:schemeClr val="accent1"/>
              </a:solidFill>
            </a:endParaRPr>
          </a:p>
        </p:txBody>
      </p:sp>
      <p:sp>
        <p:nvSpPr>
          <p:cNvPr id="4" name="Freeform 18">
            <a:extLst>
              <a:ext uri="{FF2B5EF4-FFF2-40B4-BE49-F238E27FC236}">
                <a16:creationId xmlns:a16="http://schemas.microsoft.com/office/drawing/2014/main" id="{C1EF1247-6A9E-A8C3-5B34-46525BE6CFE9}"/>
              </a:ext>
            </a:extLst>
          </p:cNvPr>
          <p:cNvSpPr/>
          <p:nvPr/>
        </p:nvSpPr>
        <p:spPr>
          <a:xfrm>
            <a:off x="8008958" y="2217934"/>
            <a:ext cx="2982480" cy="2982480"/>
          </a:xfrm>
          <a:custGeom>
            <a:avLst/>
            <a:gdLst/>
            <a:ahLst/>
            <a:cxnLst/>
            <a:rect l="l" t="t" r="r" b="b"/>
            <a:pathLst>
              <a:path w="4474110" h="4474110">
                <a:moveTo>
                  <a:pt x="0" y="0"/>
                </a:moveTo>
                <a:lnTo>
                  <a:pt x="4474110" y="0"/>
                </a:lnTo>
                <a:lnTo>
                  <a:pt x="4474110" y="4474110"/>
                </a:lnTo>
                <a:lnTo>
                  <a:pt x="0" y="447411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Box 20"/>
          <p:cNvSpPr/>
          <p:nvPr/>
        </p:nvSpPr>
        <p:spPr>
          <a:xfrm>
            <a:off x="884356" y="2275345"/>
            <a:ext cx="6096889" cy="264655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7" dirty="0">
                <a:solidFill>
                  <a:srgbClr val="000000"/>
                </a:solidFill>
                <a:ea typeface="Poppins"/>
              </a:rPr>
              <a:t>SSL </a:t>
            </a:r>
            <a:r>
              <a:rPr lang="en-US" sz="1900" spc="-67" dirty="0" err="1">
                <a:solidFill>
                  <a:srgbClr val="000000"/>
                </a:solidFill>
                <a:ea typeface="Poppins"/>
              </a:rPr>
              <a:t>construye</a:t>
            </a:r>
            <a:r>
              <a:rPr lang="en-US" sz="1900" spc="-67" dirty="0">
                <a:solidFill>
                  <a:srgbClr val="000000"/>
                </a:solidFill>
                <a:ea typeface="Poppins"/>
              </a:rPr>
              <a:t> </a:t>
            </a:r>
            <a:r>
              <a:rPr lang="en-US" sz="1900" spc="-67" dirty="0" err="1">
                <a:solidFill>
                  <a:srgbClr val="000000"/>
                </a:solidFill>
                <a:ea typeface="Poppins"/>
              </a:rPr>
              <a:t>una</a:t>
            </a:r>
            <a:r>
              <a:rPr lang="en-US" sz="1900" spc="-67" dirty="0">
                <a:solidFill>
                  <a:srgbClr val="000000"/>
                </a:solidFill>
                <a:ea typeface="Poppins"/>
              </a:rPr>
              <a:t> </a:t>
            </a:r>
            <a:r>
              <a:rPr lang="en-US" sz="1900" spc="-67" dirty="0" err="1">
                <a:solidFill>
                  <a:srgbClr val="000000"/>
                </a:solidFill>
                <a:ea typeface="Poppins"/>
              </a:rPr>
              <a:t>conexión</a:t>
            </a:r>
            <a:r>
              <a:rPr lang="en-US" sz="1900" spc="-67" dirty="0">
                <a:solidFill>
                  <a:srgbClr val="000000"/>
                </a:solidFill>
                <a:ea typeface="Poppins"/>
              </a:rPr>
              <a:t> </a:t>
            </a:r>
            <a:r>
              <a:rPr lang="en-US" sz="1900" spc="-67" dirty="0" err="1">
                <a:solidFill>
                  <a:srgbClr val="000000"/>
                </a:solidFill>
                <a:ea typeface="Poppins"/>
              </a:rPr>
              <a:t>segura</a:t>
            </a:r>
            <a:r>
              <a:rPr lang="en-US" sz="1900" spc="-67" dirty="0">
                <a:solidFill>
                  <a:srgbClr val="000000"/>
                </a:solidFill>
                <a:ea typeface="Poppins"/>
              </a:rPr>
              <a:t> entre dos sockets, </a:t>
            </a:r>
            <a:r>
              <a:rPr lang="en-US" sz="1900" spc="-67" dirty="0" err="1">
                <a:solidFill>
                  <a:srgbClr val="000000"/>
                </a:solidFill>
                <a:ea typeface="Poppins"/>
              </a:rPr>
              <a:t>incluyendo</a:t>
            </a:r>
            <a:r>
              <a:rPr lang="en-US" sz="1900" spc="-67" dirty="0">
                <a:solidFill>
                  <a:srgbClr val="000000"/>
                </a:solidFill>
                <a:ea typeface="Poppins"/>
              </a:rPr>
              <a:t>:</a:t>
            </a:r>
            <a:endParaRPr lang="en-US" sz="1900" spc="-1" dirty="0"/>
          </a:p>
          <a:p>
            <a:pPr marL="228600" indent="-228600" algn="just">
              <a:lnSpc>
                <a:spcPct val="150000"/>
              </a:lnSpc>
              <a:buClr>
                <a:schemeClr val="accent1"/>
              </a:buClr>
              <a:buFont typeface="+mj-lt"/>
              <a:buAutoNum type="arabicPeriod"/>
            </a:pPr>
            <a:endParaRPr lang="en-US" sz="300" spc="-1" dirty="0"/>
          </a:p>
          <a:p>
            <a:pPr marL="659050" lvl="1" indent="-457200" algn="just">
              <a:lnSpc>
                <a:spcPct val="150000"/>
              </a:lnSpc>
              <a:buClr>
                <a:schemeClr val="accent1"/>
              </a:buClr>
              <a:buFont typeface="+mj-lt"/>
              <a:buAutoNum type="arabicPeriod"/>
            </a:pPr>
            <a:r>
              <a:rPr lang="en-US" sz="1900" spc="-67" dirty="0">
                <a:solidFill>
                  <a:srgbClr val="000000"/>
                </a:solidFill>
                <a:ea typeface="Poppins"/>
              </a:rPr>
              <a:t> </a:t>
            </a:r>
            <a:r>
              <a:rPr lang="en-US" sz="1900" spc="-67" dirty="0" err="1">
                <a:solidFill>
                  <a:srgbClr val="000000"/>
                </a:solidFill>
                <a:ea typeface="Poppins"/>
              </a:rPr>
              <a:t>Negociación</a:t>
            </a:r>
            <a:r>
              <a:rPr lang="en-US" sz="1900" spc="-67" dirty="0">
                <a:solidFill>
                  <a:srgbClr val="000000"/>
                </a:solidFill>
                <a:ea typeface="Poppins"/>
              </a:rPr>
              <a:t> de </a:t>
            </a:r>
            <a:r>
              <a:rPr lang="en-US" sz="1900" spc="-67" dirty="0" err="1">
                <a:solidFill>
                  <a:srgbClr val="000000"/>
                </a:solidFill>
                <a:ea typeface="Poppins"/>
              </a:rPr>
              <a:t>parámetros</a:t>
            </a:r>
            <a:r>
              <a:rPr lang="en-US" sz="1900" spc="-67" dirty="0">
                <a:solidFill>
                  <a:srgbClr val="000000"/>
                </a:solidFill>
                <a:ea typeface="Poppins"/>
              </a:rPr>
              <a:t> entre </a:t>
            </a:r>
            <a:r>
              <a:rPr lang="en-US" sz="1900" spc="-67" dirty="0" err="1">
                <a:solidFill>
                  <a:srgbClr val="000000"/>
                </a:solidFill>
                <a:ea typeface="Poppins"/>
              </a:rPr>
              <a:t>cliente</a:t>
            </a:r>
            <a:r>
              <a:rPr lang="en-US" sz="1900" spc="-67" dirty="0">
                <a:solidFill>
                  <a:srgbClr val="000000"/>
                </a:solidFill>
                <a:ea typeface="Poppins"/>
              </a:rPr>
              <a:t> y </a:t>
            </a:r>
            <a:r>
              <a:rPr lang="en-US" sz="1900" spc="-67" dirty="0" err="1">
                <a:solidFill>
                  <a:srgbClr val="000000"/>
                </a:solidFill>
                <a:ea typeface="Poppins"/>
              </a:rPr>
              <a:t>servidor</a:t>
            </a:r>
            <a:r>
              <a:rPr lang="en-US" sz="1900" spc="-67" dirty="0">
                <a:solidFill>
                  <a:srgbClr val="000000"/>
                </a:solidFill>
                <a:ea typeface="Poppins"/>
              </a:rPr>
              <a:t>.</a:t>
            </a:r>
            <a:endParaRPr lang="en-US" sz="1900" spc="-1" dirty="0"/>
          </a:p>
          <a:p>
            <a:pPr marL="659050" lvl="1" indent="-457200" algn="just">
              <a:lnSpc>
                <a:spcPct val="150000"/>
              </a:lnSpc>
              <a:buClr>
                <a:schemeClr val="accent1"/>
              </a:buClr>
              <a:buFont typeface="+mj-lt"/>
              <a:buAutoNum type="arabicPeriod"/>
            </a:pPr>
            <a:r>
              <a:rPr lang="en-US" sz="1900" spc="-67" dirty="0">
                <a:solidFill>
                  <a:srgbClr val="000000"/>
                </a:solidFill>
                <a:ea typeface="Poppins"/>
              </a:rPr>
              <a:t> </a:t>
            </a:r>
            <a:r>
              <a:rPr lang="en-US" sz="1900" spc="-67" dirty="0" err="1">
                <a:solidFill>
                  <a:srgbClr val="000000"/>
                </a:solidFill>
                <a:ea typeface="Poppins"/>
              </a:rPr>
              <a:t>Autenticación</a:t>
            </a:r>
            <a:r>
              <a:rPr lang="en-US" sz="1900" spc="-67" dirty="0">
                <a:solidFill>
                  <a:srgbClr val="000000"/>
                </a:solidFill>
                <a:ea typeface="Poppins"/>
              </a:rPr>
              <a:t> del </a:t>
            </a:r>
            <a:r>
              <a:rPr lang="en-US" sz="1900" spc="-67" dirty="0" err="1">
                <a:solidFill>
                  <a:srgbClr val="000000"/>
                </a:solidFill>
                <a:ea typeface="Poppins"/>
              </a:rPr>
              <a:t>servidor</a:t>
            </a:r>
            <a:r>
              <a:rPr lang="en-US" sz="1900" spc="-67" dirty="0">
                <a:solidFill>
                  <a:srgbClr val="000000"/>
                </a:solidFill>
                <a:ea typeface="Poppins"/>
              </a:rPr>
              <a:t> </a:t>
            </a:r>
            <a:r>
              <a:rPr lang="en-US" sz="1900" spc="-67" dirty="0" err="1">
                <a:solidFill>
                  <a:srgbClr val="000000"/>
                </a:solidFill>
                <a:ea typeface="Poppins"/>
              </a:rPr>
              <a:t>por</a:t>
            </a:r>
            <a:r>
              <a:rPr lang="en-US" sz="1900" spc="-67" dirty="0">
                <a:solidFill>
                  <a:srgbClr val="000000"/>
                </a:solidFill>
                <a:ea typeface="Poppins"/>
              </a:rPr>
              <a:t> </a:t>
            </a:r>
            <a:r>
              <a:rPr lang="en-US" sz="1900" spc="-67" dirty="0" err="1">
                <a:solidFill>
                  <a:srgbClr val="000000"/>
                </a:solidFill>
                <a:ea typeface="Poppins"/>
              </a:rPr>
              <a:t>parte</a:t>
            </a:r>
            <a:r>
              <a:rPr lang="en-US" sz="1900" spc="-67" dirty="0">
                <a:solidFill>
                  <a:srgbClr val="000000"/>
                </a:solidFill>
                <a:ea typeface="Poppins"/>
              </a:rPr>
              <a:t> del </a:t>
            </a:r>
            <a:r>
              <a:rPr lang="en-US" sz="1900" spc="-67" dirty="0" err="1">
                <a:solidFill>
                  <a:srgbClr val="000000"/>
                </a:solidFill>
                <a:ea typeface="Poppins"/>
              </a:rPr>
              <a:t>cliente</a:t>
            </a:r>
            <a:r>
              <a:rPr lang="en-US" sz="1900" spc="-67" dirty="0">
                <a:solidFill>
                  <a:srgbClr val="000000"/>
                </a:solidFill>
                <a:ea typeface="Poppins"/>
              </a:rPr>
              <a:t>.</a:t>
            </a:r>
            <a:endParaRPr lang="en-US" sz="1900" spc="-1" dirty="0"/>
          </a:p>
          <a:p>
            <a:pPr marL="659050" lvl="1" indent="-457200" algn="just">
              <a:lnSpc>
                <a:spcPct val="150000"/>
              </a:lnSpc>
              <a:buClr>
                <a:schemeClr val="accent1"/>
              </a:buClr>
              <a:buFont typeface="+mj-lt"/>
              <a:buAutoNum type="arabicPeriod"/>
            </a:pPr>
            <a:r>
              <a:rPr lang="en-US" sz="1900" spc="-67" dirty="0">
                <a:solidFill>
                  <a:srgbClr val="000000"/>
                </a:solidFill>
                <a:ea typeface="Poppins"/>
              </a:rPr>
              <a:t> </a:t>
            </a:r>
            <a:r>
              <a:rPr lang="en-US" sz="1900" spc="-67" dirty="0" err="1">
                <a:solidFill>
                  <a:srgbClr val="000000"/>
                </a:solidFill>
                <a:ea typeface="Poppins"/>
              </a:rPr>
              <a:t>Comunicación</a:t>
            </a:r>
            <a:r>
              <a:rPr lang="en-US" sz="1900" spc="-67" dirty="0">
                <a:solidFill>
                  <a:srgbClr val="000000"/>
                </a:solidFill>
                <a:ea typeface="Poppins"/>
              </a:rPr>
              <a:t> secreta.</a:t>
            </a:r>
            <a:endParaRPr lang="en-US" sz="1900" spc="-1" dirty="0"/>
          </a:p>
          <a:p>
            <a:pPr marL="659050" lvl="1" indent="-457200" algn="just">
              <a:lnSpc>
                <a:spcPct val="150000"/>
              </a:lnSpc>
              <a:buClr>
                <a:schemeClr val="accent1"/>
              </a:buClr>
              <a:buFont typeface="+mj-lt"/>
              <a:buAutoNum type="arabicPeriod"/>
            </a:pPr>
            <a:r>
              <a:rPr lang="en-US" sz="1900" spc="-67" dirty="0">
                <a:solidFill>
                  <a:srgbClr val="000000"/>
                </a:solidFill>
                <a:ea typeface="Poppins"/>
              </a:rPr>
              <a:t> </a:t>
            </a:r>
            <a:r>
              <a:rPr lang="en-US" sz="1900" spc="-67" dirty="0" err="1">
                <a:solidFill>
                  <a:srgbClr val="000000"/>
                </a:solidFill>
                <a:ea typeface="Poppins"/>
              </a:rPr>
              <a:t>Protección</a:t>
            </a:r>
            <a:r>
              <a:rPr lang="en-US" sz="1900" spc="-67" dirty="0">
                <a:solidFill>
                  <a:srgbClr val="000000"/>
                </a:solidFill>
                <a:ea typeface="Poppins"/>
              </a:rPr>
              <a:t> de la </a:t>
            </a:r>
            <a:r>
              <a:rPr lang="en-US" sz="1900" spc="-67" dirty="0" err="1">
                <a:solidFill>
                  <a:srgbClr val="000000"/>
                </a:solidFill>
                <a:ea typeface="Poppins"/>
              </a:rPr>
              <a:t>integridad</a:t>
            </a:r>
            <a:r>
              <a:rPr lang="en-US" sz="1900" spc="-67" dirty="0">
                <a:solidFill>
                  <a:srgbClr val="000000"/>
                </a:solidFill>
                <a:ea typeface="Poppins"/>
              </a:rPr>
              <a:t> de </a:t>
            </a:r>
            <a:r>
              <a:rPr lang="en-US" sz="1900" spc="-67" dirty="0" err="1">
                <a:solidFill>
                  <a:srgbClr val="000000"/>
                </a:solidFill>
                <a:ea typeface="Poppins"/>
              </a:rPr>
              <a:t>los</a:t>
            </a:r>
            <a:r>
              <a:rPr lang="en-US" sz="1900" spc="-67" dirty="0">
                <a:solidFill>
                  <a:srgbClr val="000000"/>
                </a:solidFill>
                <a:ea typeface="Poppins"/>
              </a:rPr>
              <a:t> </a:t>
            </a:r>
            <a:r>
              <a:rPr lang="en-US" sz="1900" spc="-67" dirty="0" err="1">
                <a:solidFill>
                  <a:srgbClr val="000000"/>
                </a:solidFill>
                <a:ea typeface="Poppins"/>
              </a:rPr>
              <a:t>datos</a:t>
            </a:r>
            <a:r>
              <a:rPr lang="en-US" sz="1900" spc="-67" dirty="0">
                <a:solidFill>
                  <a:srgbClr val="000000"/>
                </a:solidFill>
                <a:ea typeface="Poppins"/>
              </a:rPr>
              <a:t>.</a:t>
            </a:r>
            <a:endParaRPr lang="en-US" sz="1900" spc="-1" dirty="0"/>
          </a:p>
        </p:txBody>
      </p:sp>
      <p:sp>
        <p:nvSpPr>
          <p:cNvPr id="2" name="Freeform 18">
            <a:extLst>
              <a:ext uri="{FF2B5EF4-FFF2-40B4-BE49-F238E27FC236}">
                <a16:creationId xmlns:a16="http://schemas.microsoft.com/office/drawing/2014/main" id="{8D65A963-9C47-6CD0-E17A-BCF05EB76319}"/>
              </a:ext>
            </a:extLst>
          </p:cNvPr>
          <p:cNvSpPr/>
          <p:nvPr/>
        </p:nvSpPr>
        <p:spPr>
          <a:xfrm>
            <a:off x="8008958" y="2217934"/>
            <a:ext cx="2982480" cy="2982480"/>
          </a:xfrm>
          <a:custGeom>
            <a:avLst/>
            <a:gdLst/>
            <a:ahLst/>
            <a:cxnLst/>
            <a:rect l="l" t="t" r="r" b="b"/>
            <a:pathLst>
              <a:path w="4474110" h="4474110">
                <a:moveTo>
                  <a:pt x="0" y="0"/>
                </a:moveTo>
                <a:lnTo>
                  <a:pt x="4474110" y="0"/>
                </a:lnTo>
                <a:lnTo>
                  <a:pt x="4474110" y="4474110"/>
                </a:lnTo>
                <a:lnTo>
                  <a:pt x="0" y="447411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 name="AutoShape 2">
            <a:extLst>
              <a:ext uri="{FF2B5EF4-FFF2-40B4-BE49-F238E27FC236}">
                <a16:creationId xmlns:a16="http://schemas.microsoft.com/office/drawing/2014/main" id="{3AD86C0C-4F56-781B-6BFE-E442BD57FE9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A84E566A-ACB2-4971-019E-B0F1F44E4FDF}"/>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 SSL (Secure Sockets Layer)</a:t>
            </a:r>
            <a:endParaRPr lang="en-US" sz="2500" b="1" spc="-1" dirty="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TextBox 20"/>
          <p:cNvSpPr/>
          <p:nvPr/>
        </p:nvSpPr>
        <p:spPr>
          <a:xfrm>
            <a:off x="884356" y="2316449"/>
            <a:ext cx="6136646" cy="315439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7" dirty="0" err="1">
                <a:solidFill>
                  <a:srgbClr val="000000"/>
                </a:solidFill>
                <a:ea typeface="Poppins"/>
              </a:rPr>
              <a:t>Cuando</a:t>
            </a:r>
            <a:r>
              <a:rPr lang="en-US" sz="1900" spc="-67" dirty="0">
                <a:solidFill>
                  <a:srgbClr val="000000"/>
                </a:solidFill>
                <a:ea typeface="Poppins"/>
              </a:rPr>
              <a:t> se </a:t>
            </a:r>
            <a:r>
              <a:rPr lang="en-US" sz="1900" spc="-67" dirty="0" err="1">
                <a:solidFill>
                  <a:srgbClr val="000000"/>
                </a:solidFill>
                <a:ea typeface="Poppins"/>
              </a:rPr>
              <a:t>utiliza</a:t>
            </a:r>
            <a:r>
              <a:rPr lang="en-US" sz="1900" spc="-67" dirty="0">
                <a:solidFill>
                  <a:srgbClr val="000000"/>
                </a:solidFill>
                <a:ea typeface="Poppins"/>
              </a:rPr>
              <a:t> </a:t>
            </a:r>
            <a:r>
              <a:rPr lang="en-US" sz="1900" spc="-67" dirty="0">
                <a:solidFill>
                  <a:srgbClr val="004AAD"/>
                </a:solidFill>
                <a:ea typeface="Poppins Bold"/>
              </a:rPr>
              <a:t>HTTP</a:t>
            </a:r>
            <a:r>
              <a:rPr lang="en-US" sz="1900" spc="-67" dirty="0">
                <a:solidFill>
                  <a:srgbClr val="000000"/>
                </a:solidFill>
                <a:ea typeface="Poppins"/>
              </a:rPr>
              <a:t> </a:t>
            </a:r>
            <a:r>
              <a:rPr lang="en-US" sz="1900" spc="-67" dirty="0" err="1">
                <a:solidFill>
                  <a:srgbClr val="000000"/>
                </a:solidFill>
                <a:ea typeface="Poppins"/>
              </a:rPr>
              <a:t>sobre</a:t>
            </a:r>
            <a:r>
              <a:rPr lang="en-US" sz="1900" spc="-67" dirty="0">
                <a:solidFill>
                  <a:srgbClr val="000000"/>
                </a:solidFill>
                <a:ea typeface="Poppins"/>
              </a:rPr>
              <a:t> </a:t>
            </a:r>
            <a:r>
              <a:rPr lang="en-US" sz="1900" spc="-67" dirty="0">
                <a:solidFill>
                  <a:srgbClr val="004AAD"/>
                </a:solidFill>
                <a:ea typeface="Poppins Bold"/>
              </a:rPr>
              <a:t>SSL</a:t>
            </a:r>
            <a:r>
              <a:rPr lang="en-US" sz="1900" spc="-67" dirty="0">
                <a:solidFill>
                  <a:srgbClr val="000000"/>
                </a:solidFill>
                <a:ea typeface="Poppins"/>
              </a:rPr>
              <a:t>, se </a:t>
            </a:r>
            <a:r>
              <a:rPr lang="en-US" sz="1900" spc="-67" dirty="0" err="1">
                <a:solidFill>
                  <a:srgbClr val="000000"/>
                </a:solidFill>
                <a:ea typeface="Poppins"/>
              </a:rPr>
              <a:t>denomina</a:t>
            </a:r>
            <a:r>
              <a:rPr lang="en-US" sz="1900" spc="-67" dirty="0">
                <a:solidFill>
                  <a:srgbClr val="004AAD"/>
                </a:solidFill>
                <a:ea typeface="Poppins"/>
              </a:rPr>
              <a:t> </a:t>
            </a:r>
            <a:r>
              <a:rPr lang="en-US" sz="1900" spc="-67" dirty="0">
                <a:solidFill>
                  <a:srgbClr val="004AAD"/>
                </a:solidFill>
                <a:ea typeface="Poppins Bold"/>
              </a:rPr>
              <a:t>HTTPS</a:t>
            </a:r>
            <a:r>
              <a:rPr lang="en-US" sz="1900" spc="-67" dirty="0">
                <a:solidFill>
                  <a:srgbClr val="000000"/>
                </a:solidFill>
                <a:ea typeface="Poppins"/>
              </a:rPr>
              <a:t> (HTTP </a:t>
            </a:r>
            <a:r>
              <a:rPr lang="en-US" sz="1900" spc="-67" dirty="0" err="1">
                <a:solidFill>
                  <a:srgbClr val="000000"/>
                </a:solidFill>
                <a:ea typeface="Poppins"/>
              </a:rPr>
              <a:t>seguro</a:t>
            </a:r>
            <a:r>
              <a:rPr lang="en-US" sz="1900" spc="-67" dirty="0">
                <a:solidFill>
                  <a:srgbClr val="000000"/>
                </a:solidFill>
                <a:ea typeface="Poppins"/>
              </a:rPr>
              <a:t>), </a:t>
            </a:r>
            <a:r>
              <a:rPr lang="en-US" sz="1900" spc="-67" dirty="0" err="1">
                <a:solidFill>
                  <a:srgbClr val="000000"/>
                </a:solidFill>
                <a:ea typeface="Poppins"/>
              </a:rPr>
              <a:t>aunque</a:t>
            </a:r>
            <a:r>
              <a:rPr lang="en-US" sz="1900" spc="-67" dirty="0">
                <a:solidFill>
                  <a:srgbClr val="000000"/>
                </a:solidFill>
                <a:ea typeface="Poppins"/>
              </a:rPr>
              <a:t> se </a:t>
            </a:r>
            <a:r>
              <a:rPr lang="en-US" sz="1900" spc="-67" dirty="0" err="1">
                <a:solidFill>
                  <a:srgbClr val="000000"/>
                </a:solidFill>
                <a:ea typeface="Poppins"/>
              </a:rPr>
              <a:t>trate</a:t>
            </a:r>
            <a:r>
              <a:rPr lang="en-US" sz="1900" spc="-67" dirty="0">
                <a:solidFill>
                  <a:srgbClr val="000000"/>
                </a:solidFill>
                <a:ea typeface="Poppins"/>
              </a:rPr>
              <a:t> del </a:t>
            </a:r>
            <a:r>
              <a:rPr lang="en-US" sz="1900" spc="-67" dirty="0" err="1">
                <a:solidFill>
                  <a:srgbClr val="000000"/>
                </a:solidFill>
                <a:ea typeface="Poppins"/>
              </a:rPr>
              <a:t>protocolo</a:t>
            </a:r>
            <a:r>
              <a:rPr lang="en-US" sz="1900" spc="-67" dirty="0">
                <a:solidFill>
                  <a:srgbClr val="000000"/>
                </a:solidFill>
                <a:ea typeface="Poppins"/>
              </a:rPr>
              <a:t> </a:t>
            </a:r>
            <a:r>
              <a:rPr lang="en-US" sz="1900" spc="-67" dirty="0">
                <a:solidFill>
                  <a:srgbClr val="004AAD"/>
                </a:solidFill>
                <a:ea typeface="Poppins Bold"/>
              </a:rPr>
              <a:t>HTTP</a:t>
            </a:r>
            <a:r>
              <a:rPr lang="en-US" sz="1900" spc="-67" dirty="0">
                <a:solidFill>
                  <a:srgbClr val="000000"/>
                </a:solidFill>
                <a:ea typeface="Poppins"/>
              </a:rPr>
              <a:t> </a:t>
            </a:r>
            <a:r>
              <a:rPr lang="en-US" sz="1900" spc="-67" dirty="0" err="1">
                <a:solidFill>
                  <a:srgbClr val="000000"/>
                </a:solidFill>
                <a:ea typeface="Poppins"/>
              </a:rPr>
              <a:t>estándar</a:t>
            </a:r>
            <a:r>
              <a:rPr lang="en-US" sz="1900" spc="-67" dirty="0">
                <a:solidFill>
                  <a:srgbClr val="000000"/>
                </a:solidFill>
                <a:ea typeface="Poppins"/>
              </a:rPr>
              <a:t>.</a:t>
            </a:r>
            <a:endParaRPr lang="en-US" sz="1900" spc="-1" dirty="0"/>
          </a:p>
          <a:p>
            <a:pPr algn="just">
              <a:lnSpc>
                <a:spcPct val="150000"/>
              </a:lnSpc>
            </a:pPr>
            <a:endParaRPr lang="en-US" sz="300" spc="-1" dirty="0"/>
          </a:p>
          <a:p>
            <a:pPr algn="just">
              <a:lnSpc>
                <a:spcPct val="150000"/>
              </a:lnSpc>
            </a:pPr>
            <a:r>
              <a:rPr lang="en-US" sz="1900" spc="-67" dirty="0">
                <a:solidFill>
                  <a:srgbClr val="004AAD"/>
                </a:solidFill>
                <a:ea typeface="Poppins Bold"/>
              </a:rPr>
              <a:t>SSL</a:t>
            </a:r>
            <a:r>
              <a:rPr lang="en-US" sz="1900" spc="-67" dirty="0">
                <a:solidFill>
                  <a:srgbClr val="000000"/>
                </a:solidFill>
                <a:ea typeface="Poppins"/>
              </a:rPr>
              <a:t> </a:t>
            </a:r>
            <a:r>
              <a:rPr lang="en-US" sz="1900" spc="-67" dirty="0" err="1">
                <a:solidFill>
                  <a:srgbClr val="000000"/>
                </a:solidFill>
                <a:ea typeface="Poppins"/>
              </a:rPr>
              <a:t>actua</a:t>
            </a:r>
            <a:r>
              <a:rPr lang="en-US" sz="1900" spc="-67" dirty="0">
                <a:solidFill>
                  <a:srgbClr val="000000"/>
                </a:solidFill>
                <a:ea typeface="Poppins"/>
              </a:rPr>
              <a:t> </a:t>
            </a:r>
            <a:r>
              <a:rPr lang="en-US" sz="1900" spc="-67" dirty="0" err="1">
                <a:solidFill>
                  <a:srgbClr val="000000"/>
                </a:solidFill>
                <a:ea typeface="Poppins"/>
              </a:rPr>
              <a:t>como</a:t>
            </a:r>
            <a:r>
              <a:rPr lang="en-US" sz="1900" spc="-67" dirty="0">
                <a:solidFill>
                  <a:srgbClr val="000000"/>
                </a:solidFill>
                <a:ea typeface="Poppins"/>
              </a:rPr>
              <a:t> </a:t>
            </a:r>
            <a:r>
              <a:rPr lang="en-US" sz="1900" spc="-67" dirty="0" err="1">
                <a:solidFill>
                  <a:srgbClr val="000000"/>
                </a:solidFill>
                <a:ea typeface="Poppins"/>
              </a:rPr>
              <a:t>una</a:t>
            </a:r>
            <a:r>
              <a:rPr lang="en-US" sz="1900" spc="-67" dirty="0">
                <a:solidFill>
                  <a:srgbClr val="000000"/>
                </a:solidFill>
                <a:ea typeface="Poppins"/>
              </a:rPr>
              <a:t> </a:t>
            </a:r>
            <a:r>
              <a:rPr lang="en-US" sz="1900" spc="-67" dirty="0" err="1">
                <a:solidFill>
                  <a:srgbClr val="000000"/>
                </a:solidFill>
                <a:ea typeface="Poppins"/>
              </a:rPr>
              <a:t>capa</a:t>
            </a:r>
            <a:r>
              <a:rPr lang="en-US" sz="1900" spc="-67" dirty="0">
                <a:solidFill>
                  <a:srgbClr val="000000"/>
                </a:solidFill>
                <a:ea typeface="Poppins"/>
              </a:rPr>
              <a:t> entre la </a:t>
            </a:r>
            <a:r>
              <a:rPr lang="en-US" sz="1900" spc="-67" dirty="0" err="1">
                <a:solidFill>
                  <a:srgbClr val="000000"/>
                </a:solidFill>
                <a:ea typeface="Poppins"/>
              </a:rPr>
              <a:t>aplicación</a:t>
            </a:r>
            <a:r>
              <a:rPr lang="en-US" sz="1900" spc="-67" dirty="0">
                <a:solidFill>
                  <a:srgbClr val="000000"/>
                </a:solidFill>
                <a:ea typeface="Poppins"/>
              </a:rPr>
              <a:t> y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transporte</a:t>
            </a:r>
            <a:r>
              <a:rPr lang="en-US" sz="1900" spc="-67" dirty="0">
                <a:solidFill>
                  <a:srgbClr val="000000"/>
                </a:solidFill>
                <a:ea typeface="Poppins"/>
              </a:rPr>
              <a:t>, </a:t>
            </a:r>
            <a:r>
              <a:rPr lang="en-US" sz="1900" spc="-67" dirty="0" err="1">
                <a:solidFill>
                  <a:srgbClr val="000000"/>
                </a:solidFill>
                <a:ea typeface="Poppins"/>
              </a:rPr>
              <a:t>esta</a:t>
            </a:r>
            <a:r>
              <a:rPr lang="en-US" sz="1900" spc="-67" dirty="0">
                <a:solidFill>
                  <a:srgbClr val="000000"/>
                </a:solidFill>
                <a:ea typeface="Poppins"/>
              </a:rPr>
              <a:t> </a:t>
            </a:r>
            <a:r>
              <a:rPr lang="en-US" sz="1900" spc="-67" dirty="0" err="1">
                <a:solidFill>
                  <a:srgbClr val="000000"/>
                </a:solidFill>
                <a:ea typeface="Poppins"/>
              </a:rPr>
              <a:t>acepta</a:t>
            </a:r>
            <a:r>
              <a:rPr lang="en-US" sz="1900" spc="-67" dirty="0">
                <a:solidFill>
                  <a:srgbClr val="000000"/>
                </a:solidFill>
                <a:ea typeface="Poppins"/>
              </a:rPr>
              <a:t> las </a:t>
            </a:r>
            <a:r>
              <a:rPr lang="en-US" sz="1900" spc="-67" dirty="0" err="1">
                <a:solidFill>
                  <a:srgbClr val="000000"/>
                </a:solidFill>
                <a:ea typeface="Poppins"/>
              </a:rPr>
              <a:t>peticiones</a:t>
            </a:r>
            <a:r>
              <a:rPr lang="en-US" sz="1900" spc="-67" dirty="0">
                <a:solidFill>
                  <a:srgbClr val="000000"/>
                </a:solidFill>
                <a:ea typeface="Poppins"/>
              </a:rPr>
              <a:t> del </a:t>
            </a:r>
            <a:r>
              <a:rPr lang="en-US" sz="1900" spc="-67" dirty="0" err="1">
                <a:solidFill>
                  <a:srgbClr val="000000"/>
                </a:solidFill>
                <a:ea typeface="Poppins"/>
              </a:rPr>
              <a:t>navegador</a:t>
            </a:r>
            <a:r>
              <a:rPr lang="en-US" sz="1900" spc="-67" dirty="0">
                <a:solidFill>
                  <a:srgbClr val="000000"/>
                </a:solidFill>
                <a:ea typeface="Poppins"/>
              </a:rPr>
              <a:t> y las </a:t>
            </a:r>
            <a:r>
              <a:rPr lang="en-US" sz="1900" spc="-67" dirty="0" err="1">
                <a:solidFill>
                  <a:srgbClr val="000000"/>
                </a:solidFill>
                <a:ea typeface="Poppins"/>
              </a:rPr>
              <a:t>envía</a:t>
            </a:r>
            <a:r>
              <a:rPr lang="en-US" sz="1900" spc="-67" dirty="0">
                <a:solidFill>
                  <a:srgbClr val="000000"/>
                </a:solidFill>
                <a:ea typeface="Poppins"/>
              </a:rPr>
              <a:t> a </a:t>
            </a:r>
            <a:r>
              <a:rPr lang="en-US" sz="1900" spc="-67" dirty="0">
                <a:solidFill>
                  <a:srgbClr val="004AAD"/>
                </a:solidFill>
                <a:ea typeface="Poppins Bold"/>
              </a:rPr>
              <a:t>TCP</a:t>
            </a:r>
            <a:r>
              <a:rPr lang="en-US" sz="1900" spc="-67" dirty="0">
                <a:solidFill>
                  <a:srgbClr val="000000"/>
                </a:solidFill>
                <a:ea typeface="Poppins"/>
              </a:rPr>
              <a:t> para </a:t>
            </a:r>
            <a:r>
              <a:rPr lang="en-US" sz="1900" spc="-67" dirty="0" err="1">
                <a:solidFill>
                  <a:srgbClr val="000000"/>
                </a:solidFill>
                <a:ea typeface="Poppins"/>
              </a:rPr>
              <a:t>transmitirse</a:t>
            </a:r>
            <a:r>
              <a:rPr lang="en-US" sz="1900" spc="-67" dirty="0">
                <a:solidFill>
                  <a:srgbClr val="000000"/>
                </a:solidFill>
                <a:ea typeface="Poppins"/>
              </a:rPr>
              <a:t> al </a:t>
            </a:r>
            <a:r>
              <a:rPr lang="en-US" sz="1900" spc="-67" dirty="0" err="1">
                <a:solidFill>
                  <a:srgbClr val="000000"/>
                </a:solidFill>
                <a:ea typeface="Poppins"/>
              </a:rPr>
              <a:t>servidor</a:t>
            </a:r>
            <a:r>
              <a:rPr lang="en-US" sz="1900" spc="-67" dirty="0">
                <a:solidFill>
                  <a:srgbClr val="000000"/>
                </a:solidFill>
                <a:ea typeface="Poppins"/>
              </a:rPr>
              <a:t>. </a:t>
            </a:r>
          </a:p>
          <a:p>
            <a:pPr algn="just">
              <a:lnSpc>
                <a:spcPct val="150000"/>
              </a:lnSpc>
            </a:pPr>
            <a:endParaRPr lang="en-US" sz="300" spc="-67" dirty="0">
              <a:solidFill>
                <a:srgbClr val="000000"/>
              </a:solidFill>
              <a:ea typeface="Poppins"/>
            </a:endParaRPr>
          </a:p>
          <a:p>
            <a:pPr algn="just">
              <a:lnSpc>
                <a:spcPct val="150000"/>
              </a:lnSpc>
            </a:pPr>
            <a:r>
              <a:rPr lang="en-US" sz="1900" spc="-67" dirty="0">
                <a:solidFill>
                  <a:srgbClr val="000000"/>
                </a:solidFill>
                <a:ea typeface="Poppins"/>
              </a:rPr>
              <a:t>Una </a:t>
            </a:r>
            <a:r>
              <a:rPr lang="en-US" sz="1900" spc="-67" dirty="0" err="1">
                <a:solidFill>
                  <a:srgbClr val="000000"/>
                </a:solidFill>
                <a:ea typeface="Poppins"/>
              </a:rPr>
              <a:t>vez</a:t>
            </a:r>
            <a:r>
              <a:rPr lang="en-US" sz="1900" spc="-67" dirty="0">
                <a:solidFill>
                  <a:srgbClr val="000000"/>
                </a:solidFill>
                <a:ea typeface="Poppins"/>
              </a:rPr>
              <a:t> </a:t>
            </a:r>
            <a:r>
              <a:rPr lang="en-US" sz="1900" spc="-67" dirty="0" err="1">
                <a:solidFill>
                  <a:srgbClr val="000000"/>
                </a:solidFill>
                <a:ea typeface="Poppins"/>
              </a:rPr>
              <a:t>establecida</a:t>
            </a:r>
            <a:r>
              <a:rPr lang="en-US" sz="1900" spc="-67" dirty="0">
                <a:solidFill>
                  <a:srgbClr val="000000"/>
                </a:solidFill>
                <a:ea typeface="Poppins"/>
              </a:rPr>
              <a:t> la </a:t>
            </a:r>
            <a:r>
              <a:rPr lang="en-US" sz="1900" spc="-67" dirty="0" err="1">
                <a:solidFill>
                  <a:srgbClr val="000000"/>
                </a:solidFill>
                <a:ea typeface="Poppins"/>
              </a:rPr>
              <a:t>conexión</a:t>
            </a:r>
            <a:r>
              <a:rPr lang="en-US" sz="1900" spc="-67" dirty="0">
                <a:solidFill>
                  <a:srgbClr val="000000"/>
                </a:solidFill>
                <a:ea typeface="Poppins"/>
              </a:rPr>
              <a:t> </a:t>
            </a:r>
            <a:r>
              <a:rPr lang="en-US" sz="1900" spc="-67" dirty="0" err="1">
                <a:solidFill>
                  <a:srgbClr val="000000"/>
                </a:solidFill>
                <a:ea typeface="Poppins"/>
              </a:rPr>
              <a:t>segura</a:t>
            </a:r>
            <a:r>
              <a:rPr lang="en-US" sz="1900" spc="-67" dirty="0">
                <a:solidFill>
                  <a:srgbClr val="000000"/>
                </a:solidFill>
                <a:ea typeface="Poppins"/>
              </a:rPr>
              <a:t>, </a:t>
            </a:r>
            <a:r>
              <a:rPr lang="en-US" sz="1900" spc="-67" dirty="0">
                <a:solidFill>
                  <a:srgbClr val="004AAD"/>
                </a:solidFill>
                <a:ea typeface="Poppins Bold"/>
              </a:rPr>
              <a:t>SSL</a:t>
            </a:r>
            <a:r>
              <a:rPr lang="en-US" sz="1900" spc="-67" dirty="0">
                <a:solidFill>
                  <a:srgbClr val="000000"/>
                </a:solidFill>
                <a:ea typeface="Poppins"/>
              </a:rPr>
              <a:t> se </a:t>
            </a:r>
            <a:r>
              <a:rPr lang="en-US" sz="1900" spc="-67" dirty="0" err="1">
                <a:solidFill>
                  <a:srgbClr val="000000"/>
                </a:solidFill>
                <a:ea typeface="Poppins"/>
              </a:rPr>
              <a:t>encarga</a:t>
            </a:r>
            <a:r>
              <a:rPr lang="en-US" sz="1900" spc="-67" dirty="0">
                <a:solidFill>
                  <a:srgbClr val="000000"/>
                </a:solidFill>
                <a:ea typeface="Poppins"/>
              </a:rPr>
              <a:t> de </a:t>
            </a:r>
            <a:r>
              <a:rPr lang="en-US" sz="1900" spc="-67" dirty="0" err="1">
                <a:solidFill>
                  <a:srgbClr val="000000"/>
                </a:solidFill>
                <a:ea typeface="Poppins"/>
              </a:rPr>
              <a:t>gestionar</a:t>
            </a:r>
            <a:r>
              <a:rPr lang="en-US" sz="1900" spc="-67" dirty="0">
                <a:solidFill>
                  <a:srgbClr val="000000"/>
                </a:solidFill>
                <a:ea typeface="Poppins"/>
              </a:rPr>
              <a:t> la </a:t>
            </a:r>
            <a:r>
              <a:rPr lang="en-US" sz="1900" spc="-67" dirty="0" err="1">
                <a:solidFill>
                  <a:srgbClr val="000000"/>
                </a:solidFill>
                <a:ea typeface="Poppins"/>
              </a:rPr>
              <a:t>compresión</a:t>
            </a:r>
            <a:r>
              <a:rPr lang="en-US" sz="1900" spc="-67" dirty="0">
                <a:solidFill>
                  <a:srgbClr val="000000"/>
                </a:solidFill>
                <a:ea typeface="Poppins"/>
              </a:rPr>
              <a:t> y </a:t>
            </a:r>
            <a:r>
              <a:rPr lang="en-US" sz="1900" spc="-67" dirty="0" err="1">
                <a:solidFill>
                  <a:srgbClr val="000000"/>
                </a:solidFill>
                <a:ea typeface="Poppins"/>
              </a:rPr>
              <a:t>el</a:t>
            </a:r>
            <a:r>
              <a:rPr lang="en-US" sz="1900" spc="-67" dirty="0">
                <a:solidFill>
                  <a:srgbClr val="000000"/>
                </a:solidFill>
                <a:ea typeface="Poppins"/>
              </a:rPr>
              <a:t> </a:t>
            </a:r>
            <a:r>
              <a:rPr lang="en-US" sz="1900" spc="-67" dirty="0" err="1">
                <a:solidFill>
                  <a:srgbClr val="000000"/>
                </a:solidFill>
                <a:ea typeface="Poppins"/>
              </a:rPr>
              <a:t>cifrado</a:t>
            </a:r>
            <a:r>
              <a:rPr lang="en-US" sz="1900" spc="-67" dirty="0">
                <a:solidFill>
                  <a:srgbClr val="000000"/>
                </a:solidFill>
                <a:ea typeface="Poppins"/>
              </a:rPr>
              <a:t>.</a:t>
            </a:r>
            <a:endParaRPr lang="en-US" sz="1900" spc="-1" dirty="0"/>
          </a:p>
        </p:txBody>
      </p:sp>
      <p:sp>
        <p:nvSpPr>
          <p:cNvPr id="2" name="Freeform 18">
            <a:extLst>
              <a:ext uri="{FF2B5EF4-FFF2-40B4-BE49-F238E27FC236}">
                <a16:creationId xmlns:a16="http://schemas.microsoft.com/office/drawing/2014/main" id="{BF8E3715-5BDB-91FE-1852-7A8F6946F2C2}"/>
              </a:ext>
            </a:extLst>
          </p:cNvPr>
          <p:cNvSpPr/>
          <p:nvPr/>
        </p:nvSpPr>
        <p:spPr>
          <a:xfrm>
            <a:off x="8008958" y="2217934"/>
            <a:ext cx="2982480" cy="2982480"/>
          </a:xfrm>
          <a:custGeom>
            <a:avLst/>
            <a:gdLst/>
            <a:ahLst/>
            <a:cxnLst/>
            <a:rect l="l" t="t" r="r" b="b"/>
            <a:pathLst>
              <a:path w="4474110" h="4474110">
                <a:moveTo>
                  <a:pt x="0" y="0"/>
                </a:moveTo>
                <a:lnTo>
                  <a:pt x="4474110" y="0"/>
                </a:lnTo>
                <a:lnTo>
                  <a:pt x="4474110" y="4474110"/>
                </a:lnTo>
                <a:lnTo>
                  <a:pt x="0" y="447411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 name="AutoShape 2">
            <a:extLst>
              <a:ext uri="{FF2B5EF4-FFF2-40B4-BE49-F238E27FC236}">
                <a16:creationId xmlns:a16="http://schemas.microsoft.com/office/drawing/2014/main" id="{0473EC05-2ACE-E345-00BB-5228473D23D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DED8F902-30AD-154C-C934-F961EE34EA41}"/>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 SSL (Secure Sockets Layer)</a:t>
            </a:r>
            <a:endParaRPr lang="en-US" sz="2500" b="1" spc="-1"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Box 19"/>
          <p:cNvSpPr/>
          <p:nvPr/>
        </p:nvSpPr>
        <p:spPr>
          <a:xfrm>
            <a:off x="947383" y="5764119"/>
            <a:ext cx="5747040" cy="2553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ts val="2187"/>
              </a:lnSpc>
            </a:pPr>
            <a:r>
              <a:rPr lang="en-US" sz="1500" spc="-67" dirty="0" err="1">
                <a:solidFill>
                  <a:srgbClr val="000000"/>
                </a:solidFill>
                <a:ea typeface="Poppins"/>
              </a:rPr>
              <a:t>Capas</a:t>
            </a:r>
            <a:r>
              <a:rPr lang="en-US" sz="1500" spc="-67" dirty="0">
                <a:solidFill>
                  <a:srgbClr val="000000"/>
                </a:solidFill>
                <a:ea typeface="Poppins"/>
              </a:rPr>
              <a:t> (y </a:t>
            </a:r>
            <a:r>
              <a:rPr lang="en-US" sz="1500" spc="-67" dirty="0" err="1">
                <a:solidFill>
                  <a:srgbClr val="000000"/>
                </a:solidFill>
                <a:ea typeface="Poppins"/>
              </a:rPr>
              <a:t>protocolos</a:t>
            </a:r>
            <a:r>
              <a:rPr lang="en-US" sz="1500" spc="-67" dirty="0">
                <a:solidFill>
                  <a:srgbClr val="000000"/>
                </a:solidFill>
                <a:ea typeface="Poppins"/>
              </a:rPr>
              <a:t>) para un </a:t>
            </a:r>
            <a:r>
              <a:rPr lang="en-US" sz="1500" spc="-67" dirty="0" err="1">
                <a:solidFill>
                  <a:srgbClr val="000000"/>
                </a:solidFill>
                <a:ea typeface="Poppins"/>
              </a:rPr>
              <a:t>usuario</a:t>
            </a:r>
            <a:r>
              <a:rPr lang="en-US" sz="1500" spc="-67" dirty="0">
                <a:solidFill>
                  <a:srgbClr val="000000"/>
                </a:solidFill>
                <a:ea typeface="Poppins"/>
              </a:rPr>
              <a:t> </a:t>
            </a:r>
            <a:r>
              <a:rPr lang="en-US" sz="1500" spc="-67" dirty="0" err="1">
                <a:solidFill>
                  <a:srgbClr val="000000"/>
                </a:solidFill>
                <a:ea typeface="Poppins"/>
              </a:rPr>
              <a:t>doméstico</a:t>
            </a:r>
            <a:r>
              <a:rPr lang="en-US" sz="1500" spc="-67" dirty="0">
                <a:solidFill>
                  <a:srgbClr val="000000"/>
                </a:solidFill>
                <a:ea typeface="Poppins"/>
              </a:rPr>
              <a:t> que </a:t>
            </a:r>
            <a:r>
              <a:rPr lang="en-US" sz="1500" spc="-67" dirty="0" err="1">
                <a:solidFill>
                  <a:srgbClr val="000000"/>
                </a:solidFill>
                <a:ea typeface="Poppins"/>
              </a:rPr>
              <a:t>navega</a:t>
            </a:r>
            <a:r>
              <a:rPr lang="en-US" sz="1500" spc="-67" dirty="0">
                <a:solidFill>
                  <a:srgbClr val="000000"/>
                </a:solidFill>
                <a:ea typeface="Poppins"/>
              </a:rPr>
              <a:t> con SSL.</a:t>
            </a:r>
            <a:endParaRPr lang="en-US" sz="1500" spc="-1" dirty="0"/>
          </a:p>
        </p:txBody>
      </p:sp>
      <p:graphicFrame>
        <p:nvGraphicFramePr>
          <p:cNvPr id="406" name="Table 20"/>
          <p:cNvGraphicFramePr/>
          <p:nvPr>
            <p:extLst>
              <p:ext uri="{D42A27DB-BD31-4B8C-83A1-F6EECF244321}">
                <p14:modId xmlns:p14="http://schemas.microsoft.com/office/powerpoint/2010/main" val="2591001057"/>
              </p:ext>
            </p:extLst>
          </p:nvPr>
        </p:nvGraphicFramePr>
        <p:xfrm>
          <a:off x="947382" y="2224178"/>
          <a:ext cx="5318245" cy="3419787"/>
        </p:xfrm>
        <a:graphic>
          <a:graphicData uri="http://schemas.openxmlformats.org/drawingml/2006/table">
            <a:tbl>
              <a:tblPr/>
              <a:tblGrid>
                <a:gridCol w="5318245">
                  <a:extLst>
                    <a:ext uri="{9D8B030D-6E8A-4147-A177-3AD203B41FA5}">
                      <a16:colId xmlns:a16="http://schemas.microsoft.com/office/drawing/2014/main" val="20000"/>
                    </a:ext>
                  </a:extLst>
                </a:gridCol>
              </a:tblGrid>
              <a:tr h="665521">
                <a:tc>
                  <a:txBody>
                    <a:bodyPr/>
                    <a:lstStyle/>
                    <a:p>
                      <a:pPr algn="ctr">
                        <a:lnSpc>
                          <a:spcPts val="2239"/>
                        </a:lnSpc>
                        <a:buNone/>
                      </a:pPr>
                      <a:r>
                        <a:rPr lang="en-US" sz="1900" b="0" strike="noStrike" spc="-1" dirty="0" err="1">
                          <a:solidFill>
                            <a:srgbClr val="000000"/>
                          </a:solidFill>
                          <a:latin typeface="+mn-lt"/>
                          <a:ea typeface="Open Sans Bold"/>
                        </a:rPr>
                        <a:t>Aplicación</a:t>
                      </a:r>
                      <a:r>
                        <a:rPr lang="en-US" sz="1900" b="0" strike="noStrike" spc="-1" dirty="0">
                          <a:solidFill>
                            <a:srgbClr val="000000"/>
                          </a:solidFill>
                          <a:latin typeface="+mn-lt"/>
                          <a:ea typeface="Open Sans Bold"/>
                        </a:rPr>
                        <a:t> (HTTP)</a:t>
                      </a:r>
                      <a:endParaRPr lang="en-US" sz="19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0"/>
                  </a:ext>
                </a:extLst>
              </a:tr>
              <a:tr h="487588">
                <a:tc>
                  <a:txBody>
                    <a:bodyPr/>
                    <a:lstStyle/>
                    <a:p>
                      <a:pPr algn="ctr">
                        <a:lnSpc>
                          <a:spcPts val="2239"/>
                        </a:lnSpc>
                        <a:buNone/>
                      </a:pPr>
                      <a:r>
                        <a:rPr lang="en-US" sz="1900" b="0" strike="noStrike" spc="-1" dirty="0" err="1">
                          <a:solidFill>
                            <a:srgbClr val="000000"/>
                          </a:solidFill>
                          <a:latin typeface="+mn-lt"/>
                          <a:ea typeface="Open Sans Bold"/>
                        </a:rPr>
                        <a:t>Seguridad</a:t>
                      </a:r>
                      <a:r>
                        <a:rPr lang="en-US" sz="1900" b="0" strike="noStrike" spc="-1" dirty="0">
                          <a:solidFill>
                            <a:srgbClr val="000000"/>
                          </a:solidFill>
                          <a:latin typeface="+mn-lt"/>
                          <a:ea typeface="Open Sans Bold"/>
                        </a:rPr>
                        <a:t> (SSL)</a:t>
                      </a:r>
                      <a:endParaRPr lang="en-US" sz="1900" b="0" strike="noStrike" spc="-1" dirty="0">
                        <a:latin typeface="+mn-lt"/>
                      </a:endParaRPr>
                    </a:p>
                  </a:txBody>
                  <a:tcPr marL="126960" marR="126960" marT="30480" marB="30480" anchor="ctr">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10001"/>
                  </a:ext>
                </a:extLst>
              </a:tr>
              <a:tr h="487588">
                <a:tc>
                  <a:txBody>
                    <a:bodyPr/>
                    <a:lstStyle/>
                    <a:p>
                      <a:pPr algn="ctr">
                        <a:lnSpc>
                          <a:spcPts val="2239"/>
                        </a:lnSpc>
                        <a:buNone/>
                      </a:pPr>
                      <a:r>
                        <a:rPr lang="en-US" sz="1900" b="0" strike="noStrike" spc="-1">
                          <a:solidFill>
                            <a:srgbClr val="000000"/>
                          </a:solidFill>
                          <a:latin typeface="+mn-lt"/>
                          <a:ea typeface="Open Sans Bold"/>
                        </a:rPr>
                        <a:t>Transporte (TCP)</a:t>
                      </a:r>
                      <a:endParaRPr lang="en-US" sz="1900" b="0" strike="noStrike" spc="-1">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2"/>
                  </a:ext>
                </a:extLst>
              </a:tr>
              <a:tr h="448048">
                <a:tc>
                  <a:txBody>
                    <a:bodyPr/>
                    <a:lstStyle/>
                    <a:p>
                      <a:pPr algn="ctr">
                        <a:lnSpc>
                          <a:spcPts val="2239"/>
                        </a:lnSpc>
                        <a:buNone/>
                      </a:pPr>
                      <a:r>
                        <a:rPr lang="en-US" sz="1900" b="0" strike="noStrike" spc="-1" dirty="0">
                          <a:solidFill>
                            <a:srgbClr val="000000"/>
                          </a:solidFill>
                          <a:latin typeface="+mn-lt"/>
                          <a:ea typeface="Open Sans Bold"/>
                        </a:rPr>
                        <a:t>Red (IP)</a:t>
                      </a:r>
                      <a:endParaRPr lang="en-US" sz="1900" b="0" strike="noStrike" spc="-1" dirty="0">
                        <a:latin typeface="+mn-lt"/>
                      </a:endParaRPr>
                    </a:p>
                  </a:txBody>
                  <a:tcPr marL="126960" marR="126960" marT="30480" marB="30480" anchor="ctr">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10003"/>
                  </a:ext>
                </a:extLst>
              </a:tr>
              <a:tr h="665521">
                <a:tc>
                  <a:txBody>
                    <a:bodyPr/>
                    <a:lstStyle/>
                    <a:p>
                      <a:pPr algn="ctr">
                        <a:lnSpc>
                          <a:spcPts val="2239"/>
                        </a:lnSpc>
                        <a:buNone/>
                      </a:pPr>
                      <a:r>
                        <a:rPr lang="en-US" sz="1900" b="0" strike="noStrike" spc="-1" dirty="0">
                          <a:solidFill>
                            <a:srgbClr val="000000"/>
                          </a:solidFill>
                          <a:latin typeface="+mn-lt"/>
                          <a:ea typeface="Open Sans Bold"/>
                        </a:rPr>
                        <a:t>Enlace de </a:t>
                      </a:r>
                      <a:r>
                        <a:rPr lang="en-US" sz="1900" b="0" strike="noStrike" spc="-1" dirty="0" err="1">
                          <a:solidFill>
                            <a:srgbClr val="000000"/>
                          </a:solidFill>
                          <a:latin typeface="+mn-lt"/>
                          <a:ea typeface="Open Sans Bold"/>
                        </a:rPr>
                        <a:t>datos</a:t>
                      </a:r>
                      <a:r>
                        <a:rPr lang="en-US" sz="1900" b="0" strike="noStrike" spc="-1" dirty="0">
                          <a:solidFill>
                            <a:srgbClr val="000000"/>
                          </a:solidFill>
                          <a:latin typeface="+mn-lt"/>
                          <a:ea typeface="Open Sans Bold"/>
                        </a:rPr>
                        <a:t> (PPP)</a:t>
                      </a:r>
                      <a:endParaRPr lang="en-US" sz="1900" b="0" strike="noStrike" spc="-1" dirty="0">
                        <a:latin typeface="+mn-lt"/>
                      </a:endParaRPr>
                    </a:p>
                  </a:txBody>
                  <a:tcPr marL="126960" marR="126960" marT="30480" marB="30480"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0004"/>
                  </a:ext>
                </a:extLst>
              </a:tr>
              <a:tr h="665521">
                <a:tc>
                  <a:txBody>
                    <a:bodyPr/>
                    <a:lstStyle/>
                    <a:p>
                      <a:pPr algn="ctr">
                        <a:lnSpc>
                          <a:spcPts val="2239"/>
                        </a:lnSpc>
                        <a:buNone/>
                      </a:pPr>
                      <a:r>
                        <a:rPr lang="en-US" sz="1900" b="0" strike="noStrike" spc="-1" dirty="0" err="1">
                          <a:solidFill>
                            <a:srgbClr val="000000"/>
                          </a:solidFill>
                          <a:latin typeface="+mn-lt"/>
                          <a:ea typeface="Open Sans Bold"/>
                        </a:rPr>
                        <a:t>Física</a:t>
                      </a:r>
                      <a:r>
                        <a:rPr lang="en-US" sz="1900" b="0" strike="noStrike" spc="-1" dirty="0">
                          <a:solidFill>
                            <a:srgbClr val="000000"/>
                          </a:solidFill>
                          <a:latin typeface="+mn-lt"/>
                          <a:ea typeface="Open Sans Bold"/>
                        </a:rPr>
                        <a:t> (</a:t>
                      </a:r>
                      <a:r>
                        <a:rPr lang="en-US" sz="1900" b="0" strike="noStrike" spc="-1" dirty="0" err="1">
                          <a:solidFill>
                            <a:srgbClr val="000000"/>
                          </a:solidFill>
                          <a:latin typeface="+mn-lt"/>
                          <a:ea typeface="Open Sans Bold"/>
                        </a:rPr>
                        <a:t>módem</a:t>
                      </a:r>
                      <a:r>
                        <a:rPr lang="en-US" sz="1900" b="0" strike="noStrike" spc="-1" dirty="0">
                          <a:solidFill>
                            <a:srgbClr val="000000"/>
                          </a:solidFill>
                          <a:latin typeface="+mn-lt"/>
                          <a:ea typeface="Open Sans Bold"/>
                        </a:rPr>
                        <a:t>)</a:t>
                      </a:r>
                      <a:endParaRPr lang="en-US" sz="1900" b="0" strike="noStrike" spc="-1" dirty="0">
                        <a:latin typeface="+mn-lt"/>
                      </a:endParaRPr>
                    </a:p>
                  </a:txBody>
                  <a:tcPr marL="126960" marR="126960" marT="30480" marB="30480" anchor="ctr">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10005"/>
                  </a:ext>
                </a:extLst>
              </a:tr>
            </a:tbl>
          </a:graphicData>
        </a:graphic>
      </p:graphicFrame>
      <p:sp>
        <p:nvSpPr>
          <p:cNvPr id="2" name="Freeform 18">
            <a:extLst>
              <a:ext uri="{FF2B5EF4-FFF2-40B4-BE49-F238E27FC236}">
                <a16:creationId xmlns:a16="http://schemas.microsoft.com/office/drawing/2014/main" id="{FBEB6FFE-DB61-172B-9749-79FADA89F148}"/>
              </a:ext>
            </a:extLst>
          </p:cNvPr>
          <p:cNvSpPr/>
          <p:nvPr/>
        </p:nvSpPr>
        <p:spPr>
          <a:xfrm>
            <a:off x="8008958" y="2217934"/>
            <a:ext cx="2982480" cy="2982480"/>
          </a:xfrm>
          <a:custGeom>
            <a:avLst/>
            <a:gdLst/>
            <a:ahLst/>
            <a:cxnLst/>
            <a:rect l="l" t="t" r="r" b="b"/>
            <a:pathLst>
              <a:path w="4474110" h="4474110">
                <a:moveTo>
                  <a:pt x="0" y="0"/>
                </a:moveTo>
                <a:lnTo>
                  <a:pt x="4474110" y="0"/>
                </a:lnTo>
                <a:lnTo>
                  <a:pt x="4474110" y="4474110"/>
                </a:lnTo>
                <a:lnTo>
                  <a:pt x="0" y="447411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3" name="AutoShape 2">
            <a:extLst>
              <a:ext uri="{FF2B5EF4-FFF2-40B4-BE49-F238E27FC236}">
                <a16:creationId xmlns:a16="http://schemas.microsoft.com/office/drawing/2014/main" id="{01212310-923B-D4AC-9119-7BFDACDF8A2D}"/>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E34F2F28-A8FB-ABD3-B5BC-D0DF84C82A9E}"/>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 SSL (Secure Sockets Layer)</a:t>
            </a:r>
            <a:endParaRPr lang="en-US" sz="2500" b="1" spc="-1"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01</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a:t>Historia y </a:t>
            </a:r>
            <a:r>
              <a:rPr lang="en-US" dirty="0" err="1"/>
              <a:t>Evolución</a:t>
            </a:r>
            <a:r>
              <a:rPr lang="en-US" dirty="0"/>
              <a:t> de la web</a:t>
            </a:r>
          </a:p>
        </p:txBody>
      </p:sp>
    </p:spTree>
    <p:extLst>
      <p:ext uri="{BB962C8B-B14F-4D97-AF65-F5344CB8AC3E}">
        <p14:creationId xmlns:p14="http://schemas.microsoft.com/office/powerpoint/2010/main" val="305601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89950-E31A-4DC4-2301-B1386CEE3B97}"/>
              </a:ext>
            </a:extLst>
          </p:cNvPr>
          <p:cNvSpPr>
            <a:spLocks noGrp="1"/>
          </p:cNvSpPr>
          <p:nvPr>
            <p:ph type="title"/>
          </p:nvPr>
        </p:nvSpPr>
        <p:spPr>
          <a:xfrm>
            <a:off x="1066800" y="5252936"/>
            <a:ext cx="10058400" cy="1028715"/>
          </a:xfrm>
        </p:spPr>
        <p:txBody>
          <a:bodyPr anchor="ctr">
            <a:normAutofit/>
          </a:bodyPr>
          <a:lstStyle/>
          <a:p>
            <a:pPr algn="ctr"/>
            <a:r>
              <a:rPr lang="es-ES" sz="3600" dirty="0">
                <a:solidFill>
                  <a:srgbClr val="FFFFFF"/>
                </a:solidFill>
                <a:ea typeface="+mj-lt"/>
                <a:cs typeface="+mj-lt"/>
              </a:rPr>
              <a:t>Características  de HTTPS</a:t>
            </a:r>
            <a:endParaRPr lang="es-ES" sz="3600" dirty="0">
              <a:solidFill>
                <a:srgbClr val="FFFFFF"/>
              </a:solidFill>
              <a:ea typeface="Calibri Light"/>
              <a:cs typeface="Calibri Light"/>
            </a:endParaRPr>
          </a:p>
        </p:txBody>
      </p:sp>
      <p:sp>
        <p:nvSpPr>
          <p:cNvPr id="3" name="Marcador de contenido 2">
            <a:extLst>
              <a:ext uri="{FF2B5EF4-FFF2-40B4-BE49-F238E27FC236}">
                <a16:creationId xmlns:a16="http://schemas.microsoft.com/office/drawing/2014/main" id="{47A56209-657E-3579-E2C6-99E6D54CD3D7}"/>
              </a:ext>
            </a:extLst>
          </p:cNvPr>
          <p:cNvSpPr>
            <a:spLocks noGrp="1"/>
          </p:cNvSpPr>
          <p:nvPr>
            <p:ph idx="1"/>
          </p:nvPr>
        </p:nvSpPr>
        <p:spPr>
          <a:xfrm>
            <a:off x="884356" y="1728744"/>
            <a:ext cx="10053230" cy="4159274"/>
          </a:xfrm>
        </p:spPr>
        <p:txBody>
          <a:bodyPr vert="horz" lIns="0" tIns="45720" rIns="0" bIns="45720" rtlCol="0" anchor="t">
            <a:noAutofit/>
          </a:bodyPr>
          <a:lstStyle/>
          <a:p>
            <a:pPr algn="just">
              <a:lnSpc>
                <a:spcPct val="150000"/>
              </a:lnSpc>
              <a:buFont typeface="Wingdings" panose="020F0502020204030204" pitchFamily="34" charset="0"/>
              <a:buChar char="Ø"/>
            </a:pPr>
            <a:endParaRPr lang="es-ES" sz="1900" b="1" dirty="0">
              <a:ea typeface="Calibri Light"/>
              <a:cs typeface="Calibri Light"/>
            </a:endParaRPr>
          </a:p>
          <a:p>
            <a:pPr marL="0" indent="0" algn="just">
              <a:lnSpc>
                <a:spcPct val="150000"/>
              </a:lnSpc>
              <a:buNone/>
            </a:pPr>
            <a:r>
              <a:rPr lang="es-ES" sz="1900" b="1" dirty="0">
                <a:ea typeface="Calibri Light"/>
                <a:cs typeface="Calibri Light"/>
              </a:rPr>
              <a:t>Propiedades del protocolo HTTPS:</a:t>
            </a:r>
          </a:p>
          <a:p>
            <a:pPr algn="just">
              <a:lnSpc>
                <a:spcPct val="150000"/>
              </a:lnSpc>
            </a:pPr>
            <a:r>
              <a:rPr lang="es-ES" sz="1900" dirty="0">
                <a:solidFill>
                  <a:schemeClr val="accent1"/>
                </a:solidFill>
                <a:ea typeface="+mn-lt"/>
                <a:cs typeface="+mn-lt"/>
              </a:rPr>
              <a:t>Autenticación:</a:t>
            </a:r>
            <a:r>
              <a:rPr lang="es-ES" sz="1900" dirty="0">
                <a:ea typeface="+mn-lt"/>
                <a:cs typeface="+mn-lt"/>
              </a:rPr>
              <a:t> </a:t>
            </a:r>
            <a:r>
              <a:rPr lang="es-ES" sz="1900" dirty="0">
                <a:solidFill>
                  <a:srgbClr val="404040"/>
                </a:solidFill>
                <a:ea typeface="+mn-lt"/>
                <a:cs typeface="+mn-lt"/>
              </a:rPr>
              <a:t>se autentica siempre al servidor y, opcionalmente, al cliente.</a:t>
            </a:r>
            <a:r>
              <a:rPr lang="es-ES" sz="1900" dirty="0">
                <a:ea typeface="+mn-lt"/>
                <a:cs typeface="+mn-lt"/>
              </a:rPr>
              <a:t> </a:t>
            </a:r>
            <a:endParaRPr lang="es-ES" sz="1900" dirty="0">
              <a:ea typeface="Calibri Light"/>
              <a:cs typeface="Calibri Light"/>
            </a:endParaRPr>
          </a:p>
          <a:p>
            <a:pPr algn="just">
              <a:lnSpc>
                <a:spcPct val="150000"/>
              </a:lnSpc>
            </a:pPr>
            <a:r>
              <a:rPr lang="es-ES" sz="1900" dirty="0">
                <a:solidFill>
                  <a:schemeClr val="accent1"/>
                </a:solidFill>
                <a:ea typeface="+mn-lt"/>
                <a:cs typeface="+mn-lt"/>
              </a:rPr>
              <a:t>Confidencialidad:</a:t>
            </a:r>
            <a:r>
              <a:rPr lang="es-ES" sz="1900" dirty="0">
                <a:ea typeface="+mn-lt"/>
                <a:cs typeface="+mn-lt"/>
              </a:rPr>
              <a:t> los datos enviados por el canal seguro una vez este se ha establecido son solo visibles por los dos extremos del mismo.</a:t>
            </a:r>
          </a:p>
          <a:p>
            <a:pPr algn="just">
              <a:lnSpc>
                <a:spcPct val="150000"/>
              </a:lnSpc>
            </a:pPr>
            <a:r>
              <a:rPr lang="es-ES" sz="1900" dirty="0">
                <a:solidFill>
                  <a:schemeClr val="accent1"/>
                </a:solidFill>
                <a:ea typeface="+mn-lt"/>
                <a:cs typeface="+mn-lt"/>
              </a:rPr>
              <a:t>Integridad</a:t>
            </a:r>
            <a:r>
              <a:rPr lang="es-ES" sz="1900" dirty="0">
                <a:ea typeface="+mn-lt"/>
                <a:cs typeface="+mn-lt"/>
              </a:rPr>
              <a:t>: cualquier modificación de los datos enviados por el canal seguro una vez se ha establecido este serán  detectada. </a:t>
            </a:r>
            <a:endParaRPr lang="es-ES" sz="1900" dirty="0">
              <a:ea typeface="Calibri" panose="020F0502020204030204"/>
              <a:cs typeface="Calibri" panose="020F0502020204030204"/>
            </a:endParaRPr>
          </a:p>
          <a:p>
            <a:pPr marL="0" indent="0" algn="just">
              <a:lnSpc>
                <a:spcPct val="150000"/>
              </a:lnSpc>
              <a:buNone/>
            </a:pPr>
            <a:endParaRPr lang="es-ES" sz="1900" dirty="0">
              <a:ea typeface="Calibri Light"/>
              <a:cs typeface="Calibri Light"/>
            </a:endParaRPr>
          </a:p>
          <a:p>
            <a:pPr marL="0" indent="0" algn="just">
              <a:lnSpc>
                <a:spcPct val="150000"/>
              </a:lnSpc>
              <a:buNone/>
            </a:pPr>
            <a:endParaRPr lang="es-ES" sz="1900" dirty="0">
              <a:ea typeface="Calibri Light"/>
              <a:cs typeface="Calibri Light"/>
            </a:endParaRPr>
          </a:p>
          <a:p>
            <a:pPr marL="0" indent="0" algn="just">
              <a:lnSpc>
                <a:spcPct val="150000"/>
              </a:lnSpc>
              <a:buNone/>
            </a:pPr>
            <a:endParaRPr lang="es-ES" sz="1900" b="1" u="sng"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a:p>
            <a:pPr algn="just">
              <a:lnSpc>
                <a:spcPct val="150000"/>
              </a:lnSpc>
              <a:buFont typeface="Wingdings" panose="020F0502020204030204" pitchFamily="34" charset="0"/>
              <a:buChar char="Ø"/>
            </a:pPr>
            <a:endParaRPr lang="es-ES" sz="1900" dirty="0">
              <a:ea typeface="Calibri Light"/>
              <a:cs typeface="Calibri Light"/>
            </a:endParaRPr>
          </a:p>
        </p:txBody>
      </p:sp>
      <p:sp>
        <p:nvSpPr>
          <p:cNvPr id="4" name="AutoShape 2">
            <a:extLst>
              <a:ext uri="{FF2B5EF4-FFF2-40B4-BE49-F238E27FC236}">
                <a16:creationId xmlns:a16="http://schemas.microsoft.com/office/drawing/2014/main" id="{1FF89643-0CE9-7958-09DE-672C58E4AA2B}"/>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5" name="TextBox 19">
            <a:extLst>
              <a:ext uri="{FF2B5EF4-FFF2-40B4-BE49-F238E27FC236}">
                <a16:creationId xmlns:a16="http://schemas.microsoft.com/office/drawing/2014/main" id="{93C6C7A6-51BF-1C97-1BC0-C8531E010A05}"/>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HTTPS</a:t>
            </a:r>
            <a:endParaRPr lang="en-US" sz="2500" b="1" spc="-1" dirty="0">
              <a:solidFill>
                <a:schemeClr val="accent1"/>
              </a:solidFill>
            </a:endParaRPr>
          </a:p>
        </p:txBody>
      </p:sp>
    </p:spTree>
    <p:extLst>
      <p:ext uri="{BB962C8B-B14F-4D97-AF65-F5344CB8AC3E}">
        <p14:creationId xmlns:p14="http://schemas.microsoft.com/office/powerpoint/2010/main" val="30669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04</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err="1"/>
              <a:t>Páginas</a:t>
            </a:r>
            <a:r>
              <a:rPr lang="en-US" dirty="0"/>
              <a:t> </a:t>
            </a:r>
            <a:r>
              <a:rPr lang="en-US" dirty="0" err="1"/>
              <a:t>estáticas</a:t>
            </a:r>
            <a:r>
              <a:rPr lang="en-US" dirty="0"/>
              <a:t> vs </a:t>
            </a:r>
            <a:r>
              <a:rPr lang="en-US" dirty="0" err="1"/>
              <a:t>dinámicas</a:t>
            </a:r>
            <a:endParaRPr lang="en-US" dirty="0"/>
          </a:p>
        </p:txBody>
      </p:sp>
    </p:spTree>
    <p:extLst>
      <p:ext uri="{BB962C8B-B14F-4D97-AF65-F5344CB8AC3E}">
        <p14:creationId xmlns:p14="http://schemas.microsoft.com/office/powerpoint/2010/main" val="96283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Freeform 18"/>
          <p:cNvSpPr/>
          <p:nvPr/>
        </p:nvSpPr>
        <p:spPr>
          <a:xfrm>
            <a:off x="7873759" y="2155789"/>
            <a:ext cx="2916480" cy="2916480"/>
          </a:xfrm>
          <a:custGeom>
            <a:avLst/>
            <a:gdLst/>
            <a:ahLst/>
            <a:cxnLst/>
            <a:rect l="l" t="t" r="r" b="b"/>
            <a:pathLst>
              <a:path w="4375244" h="4375244">
                <a:moveTo>
                  <a:pt x="0" y="0"/>
                </a:moveTo>
                <a:lnTo>
                  <a:pt x="4375245" y="0"/>
                </a:lnTo>
                <a:lnTo>
                  <a:pt x="4375245" y="4375244"/>
                </a:lnTo>
                <a:lnTo>
                  <a:pt x="0" y="437524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25" name="TextBox 20"/>
          <p:cNvSpPr/>
          <p:nvPr/>
        </p:nvSpPr>
        <p:spPr>
          <a:xfrm>
            <a:off x="884356" y="2544666"/>
            <a:ext cx="5732663" cy="2138727"/>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76" dirty="0">
                <a:solidFill>
                  <a:srgbClr val="000000"/>
                </a:solidFill>
                <a:ea typeface="Poppins"/>
              </a:rPr>
              <a:t>Una </a:t>
            </a:r>
            <a:r>
              <a:rPr lang="en-US" sz="1900" spc="-76" dirty="0" err="1">
                <a:solidFill>
                  <a:srgbClr val="000000"/>
                </a:solidFill>
                <a:ea typeface="Poppins"/>
              </a:rPr>
              <a:t>página</a:t>
            </a:r>
            <a:r>
              <a:rPr lang="en-US" sz="1900" spc="-76" dirty="0">
                <a:solidFill>
                  <a:srgbClr val="000000"/>
                </a:solidFill>
                <a:ea typeface="Poppins"/>
              </a:rPr>
              <a:t> </a:t>
            </a:r>
            <a:r>
              <a:rPr lang="en-US" sz="1900" spc="-76" dirty="0" err="1">
                <a:solidFill>
                  <a:srgbClr val="000000"/>
                </a:solidFill>
                <a:ea typeface="Poppins"/>
              </a:rPr>
              <a:t>estática</a:t>
            </a:r>
            <a:r>
              <a:rPr lang="en-US" sz="1900" spc="-76" dirty="0">
                <a:solidFill>
                  <a:srgbClr val="000000"/>
                </a:solidFill>
                <a:ea typeface="Poppins"/>
              </a:rPr>
              <a:t> es </a:t>
            </a:r>
            <a:r>
              <a:rPr lang="en-US" sz="1900" spc="-76" dirty="0" err="1">
                <a:solidFill>
                  <a:srgbClr val="000000"/>
                </a:solidFill>
                <a:ea typeface="Poppins"/>
              </a:rPr>
              <a:t>una</a:t>
            </a:r>
            <a:r>
              <a:rPr lang="en-US" sz="1900" spc="-76" dirty="0">
                <a:solidFill>
                  <a:srgbClr val="000000"/>
                </a:solidFill>
                <a:ea typeface="Poppins"/>
              </a:rPr>
              <a:t> </a:t>
            </a:r>
            <a:r>
              <a:rPr lang="en-US" sz="1900" spc="-76" dirty="0" err="1">
                <a:solidFill>
                  <a:srgbClr val="000000"/>
                </a:solidFill>
                <a:ea typeface="Poppins"/>
              </a:rPr>
              <a:t>página</a:t>
            </a:r>
            <a:r>
              <a:rPr lang="en-US" sz="1900" spc="-76" dirty="0">
                <a:solidFill>
                  <a:srgbClr val="000000"/>
                </a:solidFill>
                <a:ea typeface="Poppins"/>
              </a:rPr>
              <a:t> web que es </a:t>
            </a:r>
            <a:r>
              <a:rPr lang="en-US" sz="1900" spc="-76" dirty="0" err="1">
                <a:solidFill>
                  <a:srgbClr val="000000"/>
                </a:solidFill>
                <a:ea typeface="Poppins"/>
              </a:rPr>
              <a:t>devuelta</a:t>
            </a:r>
            <a:r>
              <a:rPr lang="en-US" sz="1900" spc="-76" dirty="0">
                <a:solidFill>
                  <a:srgbClr val="000000"/>
                </a:solidFill>
                <a:ea typeface="Poppins"/>
              </a:rPr>
              <a:t> </a:t>
            </a:r>
            <a:r>
              <a:rPr lang="en-US" sz="1900" spc="-76" dirty="0" err="1">
                <a:solidFill>
                  <a:srgbClr val="000000"/>
                </a:solidFill>
                <a:ea typeface="Poppins"/>
              </a:rPr>
              <a:t>tal</a:t>
            </a:r>
            <a:r>
              <a:rPr lang="en-US" sz="1900" spc="-76" dirty="0">
                <a:solidFill>
                  <a:srgbClr val="000000"/>
                </a:solidFill>
                <a:ea typeface="Poppins"/>
              </a:rPr>
              <a:t> </a:t>
            </a:r>
            <a:r>
              <a:rPr lang="en-US" sz="1900" spc="-76" dirty="0" err="1">
                <a:solidFill>
                  <a:srgbClr val="000000"/>
                </a:solidFill>
                <a:ea typeface="Poppins"/>
              </a:rPr>
              <a:t>cuál</a:t>
            </a:r>
            <a:r>
              <a:rPr lang="en-US" sz="1900" spc="-76" dirty="0">
                <a:solidFill>
                  <a:srgbClr val="000000"/>
                </a:solidFill>
                <a:ea typeface="Poppins"/>
              </a:rPr>
              <a:t> </a:t>
            </a:r>
            <a:r>
              <a:rPr lang="en-US" sz="1900" spc="-76" dirty="0" err="1">
                <a:solidFill>
                  <a:srgbClr val="000000"/>
                </a:solidFill>
                <a:ea typeface="Poppins"/>
              </a:rPr>
              <a:t>está</a:t>
            </a:r>
            <a:r>
              <a:rPr lang="en-US" sz="1900" spc="-76" dirty="0">
                <a:solidFill>
                  <a:srgbClr val="000000"/>
                </a:solidFill>
                <a:ea typeface="Poppins"/>
              </a:rPr>
              <a:t> </a:t>
            </a:r>
            <a:r>
              <a:rPr lang="en-US" sz="1900" spc="-76" dirty="0" err="1">
                <a:solidFill>
                  <a:srgbClr val="000000"/>
                </a:solidFill>
                <a:ea typeface="Poppins"/>
              </a:rPr>
              <a:t>almacenada</a:t>
            </a:r>
            <a:r>
              <a:rPr lang="en-US" sz="1900" spc="-76" dirty="0">
                <a:solidFill>
                  <a:srgbClr val="000000"/>
                </a:solidFill>
                <a:ea typeface="Poppins"/>
              </a:rPr>
              <a:t> </a:t>
            </a:r>
            <a:r>
              <a:rPr lang="en-US" sz="1900" spc="-76" dirty="0" err="1">
                <a:solidFill>
                  <a:srgbClr val="000000"/>
                </a:solidFill>
                <a:ea typeface="Poppins"/>
              </a:rPr>
              <a:t>en</a:t>
            </a:r>
            <a:r>
              <a:rPr lang="en-US" sz="1900" spc="-76" dirty="0">
                <a:solidFill>
                  <a:srgbClr val="000000"/>
                </a:solidFill>
                <a:ea typeface="Poppins"/>
              </a:rPr>
              <a:t> </a:t>
            </a:r>
            <a:r>
              <a:rPr lang="en-US" sz="1900" spc="-76" dirty="0" err="1">
                <a:solidFill>
                  <a:srgbClr val="000000"/>
                </a:solidFill>
                <a:ea typeface="Poppins"/>
              </a:rPr>
              <a:t>el</a:t>
            </a:r>
            <a:r>
              <a:rPr lang="en-US" sz="1900" spc="-76" dirty="0">
                <a:solidFill>
                  <a:srgbClr val="000000"/>
                </a:solidFill>
                <a:ea typeface="Poppins"/>
              </a:rPr>
              <a:t> </a:t>
            </a:r>
            <a:r>
              <a:rPr lang="en-US" sz="1900" spc="-76" dirty="0" err="1">
                <a:solidFill>
                  <a:srgbClr val="000000"/>
                </a:solidFill>
                <a:ea typeface="Poppins"/>
              </a:rPr>
              <a:t>servidor</a:t>
            </a:r>
            <a:r>
              <a:rPr lang="en-US" sz="1900" spc="-76" dirty="0">
                <a:solidFill>
                  <a:srgbClr val="000000"/>
                </a:solidFill>
                <a:ea typeface="Poppins"/>
              </a:rPr>
              <a:t>, </a:t>
            </a:r>
            <a:r>
              <a:rPr lang="en-US" sz="1900" spc="-76" dirty="0" err="1">
                <a:solidFill>
                  <a:srgbClr val="000000"/>
                </a:solidFill>
                <a:ea typeface="Poppins"/>
              </a:rPr>
              <a:t>por</a:t>
            </a:r>
            <a:r>
              <a:rPr lang="en-US" sz="1900" spc="-76" dirty="0">
                <a:solidFill>
                  <a:srgbClr val="000000"/>
                </a:solidFill>
                <a:ea typeface="Poppins"/>
              </a:rPr>
              <a:t> lo tanto la </a:t>
            </a:r>
            <a:r>
              <a:rPr lang="en-US" sz="1900" spc="-76" dirty="0" err="1">
                <a:solidFill>
                  <a:srgbClr val="000000"/>
                </a:solidFill>
                <a:ea typeface="Poppins"/>
              </a:rPr>
              <a:t>página</a:t>
            </a:r>
            <a:r>
              <a:rPr lang="en-US" sz="1900" spc="-76" dirty="0">
                <a:solidFill>
                  <a:srgbClr val="000000"/>
                </a:solidFill>
                <a:ea typeface="Poppins"/>
              </a:rPr>
              <a:t> web se </a:t>
            </a:r>
            <a:r>
              <a:rPr lang="en-US" sz="1900" spc="-76" dirty="0" err="1">
                <a:solidFill>
                  <a:srgbClr val="000000"/>
                </a:solidFill>
                <a:ea typeface="Poppins"/>
              </a:rPr>
              <a:t>ve</a:t>
            </a:r>
            <a:r>
              <a:rPr lang="en-US" sz="1900" spc="-76" dirty="0">
                <a:solidFill>
                  <a:srgbClr val="000000"/>
                </a:solidFill>
                <a:ea typeface="Poppins"/>
              </a:rPr>
              <a:t> </a:t>
            </a:r>
            <a:r>
              <a:rPr lang="en-US" sz="1900" spc="-76" dirty="0" err="1">
                <a:solidFill>
                  <a:srgbClr val="000000"/>
                </a:solidFill>
                <a:ea typeface="Poppins"/>
              </a:rPr>
              <a:t>igual</a:t>
            </a:r>
            <a:r>
              <a:rPr lang="en-US" sz="1900" spc="-76" dirty="0">
                <a:solidFill>
                  <a:srgbClr val="000000"/>
                </a:solidFill>
                <a:ea typeface="Poppins"/>
              </a:rPr>
              <a:t> para </a:t>
            </a:r>
            <a:r>
              <a:rPr lang="en-US" sz="1900" spc="-76" dirty="0" err="1">
                <a:solidFill>
                  <a:srgbClr val="000000"/>
                </a:solidFill>
                <a:ea typeface="Poppins"/>
              </a:rPr>
              <a:t>cualquier</a:t>
            </a:r>
            <a:r>
              <a:rPr lang="en-US" sz="1900" spc="-76" dirty="0">
                <a:solidFill>
                  <a:srgbClr val="000000"/>
                </a:solidFill>
                <a:ea typeface="Poppins"/>
              </a:rPr>
              <a:t> </a:t>
            </a:r>
            <a:r>
              <a:rPr lang="en-US" sz="1900" spc="-76" dirty="0" err="1">
                <a:solidFill>
                  <a:srgbClr val="000000"/>
                </a:solidFill>
                <a:ea typeface="Poppins"/>
              </a:rPr>
              <a:t>usuario</a:t>
            </a:r>
            <a:r>
              <a:rPr lang="en-US" sz="1900" spc="-76" dirty="0">
                <a:solidFill>
                  <a:srgbClr val="000000"/>
                </a:solidFill>
                <a:ea typeface="Poppins"/>
              </a:rPr>
              <a:t> que </a:t>
            </a:r>
            <a:r>
              <a:rPr lang="en-US" sz="1900" spc="-76" dirty="0" err="1">
                <a:solidFill>
                  <a:srgbClr val="000000"/>
                </a:solidFill>
                <a:ea typeface="Poppins"/>
              </a:rPr>
              <a:t>solicita</a:t>
            </a:r>
            <a:r>
              <a:rPr lang="en-US" sz="1900" spc="-76" dirty="0">
                <a:solidFill>
                  <a:srgbClr val="000000"/>
                </a:solidFill>
                <a:ea typeface="Poppins"/>
              </a:rPr>
              <a:t> </a:t>
            </a:r>
            <a:r>
              <a:rPr lang="en-US" sz="1900" spc="-76" dirty="0" err="1">
                <a:solidFill>
                  <a:srgbClr val="000000"/>
                </a:solidFill>
                <a:ea typeface="Poppins"/>
              </a:rPr>
              <a:t>acceso</a:t>
            </a:r>
            <a:r>
              <a:rPr lang="en-US" sz="1900" spc="-76" dirty="0">
                <a:solidFill>
                  <a:srgbClr val="000000"/>
                </a:solidFill>
                <a:ea typeface="Poppins"/>
              </a:rPr>
              <a:t> a la </a:t>
            </a:r>
            <a:r>
              <a:rPr lang="en-US" sz="1900" spc="-76" dirty="0" err="1">
                <a:solidFill>
                  <a:srgbClr val="000000"/>
                </a:solidFill>
                <a:ea typeface="Poppins"/>
              </a:rPr>
              <a:t>misma</a:t>
            </a:r>
            <a:r>
              <a:rPr lang="en-US" sz="1900" spc="-76" dirty="0">
                <a:solidFill>
                  <a:srgbClr val="000000"/>
                </a:solidFill>
                <a:ea typeface="Poppins"/>
              </a:rPr>
              <a:t>, </a:t>
            </a:r>
            <a:r>
              <a:rPr lang="en-US" sz="1900" spc="-76" dirty="0" err="1">
                <a:solidFill>
                  <a:srgbClr val="000000"/>
                </a:solidFill>
                <a:ea typeface="Poppins"/>
              </a:rPr>
              <a:t>su</a:t>
            </a:r>
            <a:r>
              <a:rPr lang="en-US" sz="1900" spc="-76" dirty="0">
                <a:solidFill>
                  <a:srgbClr val="000000"/>
                </a:solidFill>
                <a:ea typeface="Poppins"/>
              </a:rPr>
              <a:t> </a:t>
            </a:r>
            <a:r>
              <a:rPr lang="en-US" sz="1900" spc="-76" dirty="0" err="1">
                <a:solidFill>
                  <a:srgbClr val="000000"/>
                </a:solidFill>
                <a:ea typeface="Poppins"/>
              </a:rPr>
              <a:t>contenido</a:t>
            </a:r>
            <a:r>
              <a:rPr lang="en-US" sz="1900" spc="-76" dirty="0">
                <a:solidFill>
                  <a:srgbClr val="000000"/>
                </a:solidFill>
                <a:ea typeface="Poppins"/>
              </a:rPr>
              <a:t> solo </a:t>
            </a:r>
            <a:r>
              <a:rPr lang="en-US" sz="1900" spc="-76" dirty="0" err="1">
                <a:solidFill>
                  <a:srgbClr val="000000"/>
                </a:solidFill>
                <a:ea typeface="Poppins"/>
              </a:rPr>
              <a:t>puede</a:t>
            </a:r>
            <a:r>
              <a:rPr lang="en-US" sz="1900" spc="-76" dirty="0">
                <a:solidFill>
                  <a:srgbClr val="000000"/>
                </a:solidFill>
                <a:ea typeface="Poppins"/>
              </a:rPr>
              <a:t> ser </a:t>
            </a:r>
            <a:r>
              <a:rPr lang="en-US" sz="1900" spc="-76" dirty="0" err="1">
                <a:solidFill>
                  <a:srgbClr val="000000"/>
                </a:solidFill>
                <a:ea typeface="Poppins"/>
              </a:rPr>
              <a:t>editado</a:t>
            </a:r>
            <a:r>
              <a:rPr lang="en-US" sz="1900" spc="-76" dirty="0">
                <a:solidFill>
                  <a:srgbClr val="000000"/>
                </a:solidFill>
                <a:ea typeface="Poppins"/>
              </a:rPr>
              <a:t> </a:t>
            </a:r>
            <a:r>
              <a:rPr lang="en-US" sz="1900" spc="-76" dirty="0" err="1">
                <a:solidFill>
                  <a:srgbClr val="000000"/>
                </a:solidFill>
                <a:ea typeface="Poppins"/>
              </a:rPr>
              <a:t>cambiando</a:t>
            </a:r>
            <a:r>
              <a:rPr lang="en-US" sz="1900" spc="-76" dirty="0">
                <a:solidFill>
                  <a:srgbClr val="000000"/>
                </a:solidFill>
                <a:ea typeface="Poppins"/>
              </a:rPr>
              <a:t> </a:t>
            </a:r>
            <a:r>
              <a:rPr lang="en-US" sz="1900" spc="-76" dirty="0" err="1">
                <a:solidFill>
                  <a:srgbClr val="000000"/>
                </a:solidFill>
                <a:ea typeface="Poppins"/>
              </a:rPr>
              <a:t>el</a:t>
            </a:r>
            <a:r>
              <a:rPr lang="en-US" sz="1900" spc="-76" dirty="0">
                <a:solidFill>
                  <a:srgbClr val="000000"/>
                </a:solidFill>
                <a:ea typeface="Poppins"/>
              </a:rPr>
              <a:t> </a:t>
            </a:r>
            <a:r>
              <a:rPr lang="en-US" sz="1900" spc="-76" dirty="0" err="1">
                <a:solidFill>
                  <a:srgbClr val="000000"/>
                </a:solidFill>
                <a:ea typeface="Poppins"/>
              </a:rPr>
              <a:t>contenido</a:t>
            </a:r>
            <a:r>
              <a:rPr lang="en-US" sz="1900" spc="-76" dirty="0">
                <a:solidFill>
                  <a:srgbClr val="000000"/>
                </a:solidFill>
                <a:ea typeface="Poppins"/>
              </a:rPr>
              <a:t> de </a:t>
            </a:r>
            <a:r>
              <a:rPr lang="en-US" sz="1900" spc="-76" dirty="0" err="1">
                <a:solidFill>
                  <a:srgbClr val="000000"/>
                </a:solidFill>
                <a:ea typeface="Poppins"/>
              </a:rPr>
              <a:t>los</a:t>
            </a:r>
            <a:r>
              <a:rPr lang="en-US" sz="1900" spc="-76" dirty="0">
                <a:solidFill>
                  <a:srgbClr val="000000"/>
                </a:solidFill>
                <a:ea typeface="Poppins"/>
              </a:rPr>
              <a:t> </a:t>
            </a:r>
            <a:r>
              <a:rPr lang="en-US" sz="1900" spc="-76" dirty="0" err="1">
                <a:solidFill>
                  <a:srgbClr val="000000"/>
                </a:solidFill>
                <a:ea typeface="Poppins"/>
              </a:rPr>
              <a:t>archivos</a:t>
            </a:r>
            <a:r>
              <a:rPr lang="en-US" sz="1900" spc="-76" dirty="0">
                <a:solidFill>
                  <a:srgbClr val="000000"/>
                </a:solidFill>
                <a:ea typeface="Poppins"/>
              </a:rPr>
              <a:t> </a:t>
            </a:r>
            <a:r>
              <a:rPr lang="en-US" sz="1900" spc="-76" dirty="0" err="1">
                <a:solidFill>
                  <a:srgbClr val="000000"/>
                </a:solidFill>
                <a:ea typeface="Poppins"/>
              </a:rPr>
              <a:t>en</a:t>
            </a:r>
            <a:r>
              <a:rPr lang="en-US" sz="1900" spc="-76" dirty="0">
                <a:solidFill>
                  <a:srgbClr val="000000"/>
                </a:solidFill>
                <a:ea typeface="Poppins"/>
              </a:rPr>
              <a:t> </a:t>
            </a:r>
            <a:r>
              <a:rPr lang="en-US" sz="1900" spc="-76" dirty="0" err="1">
                <a:solidFill>
                  <a:srgbClr val="000000"/>
                </a:solidFill>
                <a:ea typeface="Poppins"/>
              </a:rPr>
              <a:t>el</a:t>
            </a:r>
            <a:r>
              <a:rPr lang="en-US" sz="1900" spc="-76" dirty="0">
                <a:solidFill>
                  <a:srgbClr val="000000"/>
                </a:solidFill>
                <a:ea typeface="Poppins"/>
              </a:rPr>
              <a:t> </a:t>
            </a:r>
            <a:r>
              <a:rPr lang="en-US" sz="1900" spc="-76" dirty="0" err="1">
                <a:solidFill>
                  <a:srgbClr val="000000"/>
                </a:solidFill>
                <a:ea typeface="Poppins"/>
              </a:rPr>
              <a:t>servidor</a:t>
            </a:r>
            <a:r>
              <a:rPr lang="en-US" sz="1900" spc="-76" dirty="0">
                <a:solidFill>
                  <a:srgbClr val="000000"/>
                </a:solidFill>
                <a:ea typeface="Poppins"/>
              </a:rPr>
              <a:t>.</a:t>
            </a:r>
            <a:endParaRPr lang="en-US" sz="1900" spc="-1" dirty="0"/>
          </a:p>
        </p:txBody>
      </p:sp>
      <p:sp>
        <p:nvSpPr>
          <p:cNvPr id="2" name="AutoShape 2">
            <a:extLst>
              <a:ext uri="{FF2B5EF4-FFF2-40B4-BE49-F238E27FC236}">
                <a16:creationId xmlns:a16="http://schemas.microsoft.com/office/drawing/2014/main" id="{EBB1E6D5-DEFE-89EC-47B0-26D717E8EC9D}"/>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931C7828-3FA4-7FB0-6CF6-C886341CE79E}"/>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err="1">
                <a:solidFill>
                  <a:schemeClr val="accent1"/>
                </a:solidFill>
              </a:rPr>
              <a:t>Páginas</a:t>
            </a:r>
            <a:r>
              <a:rPr lang="en-US" sz="2500" b="1" spc="-201" dirty="0">
                <a:solidFill>
                  <a:schemeClr val="accent1"/>
                </a:solidFill>
              </a:rPr>
              <a:t> </a:t>
            </a:r>
            <a:r>
              <a:rPr lang="en-US" sz="2500" b="1" spc="-201" dirty="0" err="1">
                <a:solidFill>
                  <a:schemeClr val="accent1"/>
                </a:solidFill>
              </a:rPr>
              <a:t>estáticas</a:t>
            </a:r>
            <a:endParaRPr lang="en-US" sz="2500" b="1" spc="-1" dirty="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Freeform 18"/>
          <p:cNvSpPr/>
          <p:nvPr/>
        </p:nvSpPr>
        <p:spPr>
          <a:xfrm>
            <a:off x="7542676" y="1973160"/>
            <a:ext cx="2911680" cy="2911680"/>
          </a:xfrm>
          <a:custGeom>
            <a:avLst/>
            <a:gdLst/>
            <a:ahLst/>
            <a:cxnLst/>
            <a:rect l="l" t="t" r="r" b="b"/>
            <a:pathLst>
              <a:path w="4367728" h="4367728">
                <a:moveTo>
                  <a:pt x="0" y="0"/>
                </a:moveTo>
                <a:lnTo>
                  <a:pt x="4367728" y="0"/>
                </a:lnTo>
                <a:lnTo>
                  <a:pt x="4367728" y="4367728"/>
                </a:lnTo>
                <a:lnTo>
                  <a:pt x="0" y="436772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444" name="TextBox 20"/>
          <p:cNvSpPr/>
          <p:nvPr/>
        </p:nvSpPr>
        <p:spPr>
          <a:xfrm>
            <a:off x="884356" y="2703332"/>
            <a:ext cx="5810642" cy="1261564"/>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76" dirty="0">
                <a:solidFill>
                  <a:srgbClr val="000000"/>
                </a:solidFill>
                <a:ea typeface="Poppins"/>
              </a:rPr>
              <a:t>Es </a:t>
            </a:r>
            <a:r>
              <a:rPr lang="en-US" sz="1900" spc="-76" dirty="0" err="1">
                <a:solidFill>
                  <a:srgbClr val="000000"/>
                </a:solidFill>
                <a:ea typeface="Poppins"/>
              </a:rPr>
              <a:t>una</a:t>
            </a:r>
            <a:r>
              <a:rPr lang="en-US" sz="1900" spc="-76" dirty="0">
                <a:solidFill>
                  <a:srgbClr val="000000"/>
                </a:solidFill>
                <a:ea typeface="Poppins"/>
              </a:rPr>
              <a:t> </a:t>
            </a:r>
            <a:r>
              <a:rPr lang="en-US" sz="1900" spc="-76" dirty="0" err="1">
                <a:solidFill>
                  <a:srgbClr val="000000"/>
                </a:solidFill>
                <a:ea typeface="Poppins"/>
              </a:rPr>
              <a:t>página</a:t>
            </a:r>
            <a:r>
              <a:rPr lang="en-US" sz="1900" spc="-76" dirty="0">
                <a:solidFill>
                  <a:srgbClr val="000000"/>
                </a:solidFill>
                <a:ea typeface="Poppins"/>
              </a:rPr>
              <a:t> web que varia </a:t>
            </a:r>
            <a:r>
              <a:rPr lang="en-US" sz="1900" spc="-76" dirty="0" err="1">
                <a:solidFill>
                  <a:srgbClr val="000000"/>
                </a:solidFill>
                <a:ea typeface="Poppins"/>
              </a:rPr>
              <a:t>según</a:t>
            </a:r>
            <a:r>
              <a:rPr lang="en-US" sz="1900" spc="-76" dirty="0">
                <a:solidFill>
                  <a:srgbClr val="000000"/>
                </a:solidFill>
                <a:ea typeface="Poppins"/>
              </a:rPr>
              <a:t> la </a:t>
            </a:r>
            <a:r>
              <a:rPr lang="en-US" sz="1900" spc="-76" dirty="0" err="1">
                <a:solidFill>
                  <a:srgbClr val="000000"/>
                </a:solidFill>
                <a:ea typeface="Poppins"/>
              </a:rPr>
              <a:t>interacción</a:t>
            </a:r>
            <a:r>
              <a:rPr lang="en-US" sz="1900" spc="-76" dirty="0">
                <a:solidFill>
                  <a:srgbClr val="000000"/>
                </a:solidFill>
                <a:ea typeface="Poppins"/>
              </a:rPr>
              <a:t> con </a:t>
            </a:r>
            <a:r>
              <a:rPr lang="en-US" sz="1900" spc="-76" dirty="0" err="1">
                <a:solidFill>
                  <a:srgbClr val="000000"/>
                </a:solidFill>
                <a:ea typeface="Poppins"/>
              </a:rPr>
              <a:t>el</a:t>
            </a:r>
            <a:r>
              <a:rPr lang="en-US" sz="1900" spc="-76" dirty="0">
                <a:solidFill>
                  <a:srgbClr val="000000"/>
                </a:solidFill>
                <a:ea typeface="Poppins"/>
              </a:rPr>
              <a:t> </a:t>
            </a:r>
            <a:r>
              <a:rPr lang="en-US" sz="1900" spc="-76" dirty="0" err="1">
                <a:solidFill>
                  <a:srgbClr val="000000"/>
                </a:solidFill>
                <a:ea typeface="Poppins"/>
              </a:rPr>
              <a:t>usuario</a:t>
            </a:r>
            <a:r>
              <a:rPr lang="en-US" sz="1900" spc="-76" dirty="0">
                <a:solidFill>
                  <a:srgbClr val="000000"/>
                </a:solidFill>
                <a:ea typeface="Poppins"/>
              </a:rPr>
              <a:t> </a:t>
            </a:r>
            <a:r>
              <a:rPr lang="en-US" sz="1900" spc="-76" dirty="0" err="1">
                <a:solidFill>
                  <a:srgbClr val="000000"/>
                </a:solidFill>
                <a:ea typeface="Poppins"/>
              </a:rPr>
              <a:t>además</a:t>
            </a:r>
            <a:r>
              <a:rPr lang="en-US" sz="1900" spc="-76" dirty="0">
                <a:solidFill>
                  <a:srgbClr val="000000"/>
                </a:solidFill>
                <a:ea typeface="Poppins"/>
              </a:rPr>
              <a:t> de la </a:t>
            </a:r>
            <a:r>
              <a:rPr lang="en-US" sz="1900" spc="-76" dirty="0" err="1">
                <a:solidFill>
                  <a:srgbClr val="000000"/>
                </a:solidFill>
                <a:ea typeface="Poppins"/>
              </a:rPr>
              <a:t>programación</a:t>
            </a:r>
            <a:r>
              <a:rPr lang="en-US" sz="1900" spc="-76" dirty="0">
                <a:solidFill>
                  <a:srgbClr val="000000"/>
                </a:solidFill>
                <a:ea typeface="Poppins"/>
              </a:rPr>
              <a:t> </a:t>
            </a:r>
            <a:r>
              <a:rPr lang="en-US" sz="1900" spc="-76" dirty="0" err="1">
                <a:solidFill>
                  <a:srgbClr val="000000"/>
                </a:solidFill>
                <a:ea typeface="Poppins"/>
              </a:rPr>
              <a:t>por</a:t>
            </a:r>
            <a:r>
              <a:rPr lang="en-US" sz="1900" spc="-76" dirty="0">
                <a:solidFill>
                  <a:srgbClr val="000000"/>
                </a:solidFill>
                <a:ea typeface="Poppins"/>
              </a:rPr>
              <a:t> </a:t>
            </a:r>
            <a:r>
              <a:rPr lang="en-US" sz="1900" spc="-76" dirty="0" err="1">
                <a:solidFill>
                  <a:srgbClr val="000000"/>
                </a:solidFill>
                <a:ea typeface="Poppins"/>
              </a:rPr>
              <a:t>el</a:t>
            </a:r>
            <a:r>
              <a:rPr lang="en-US" sz="1900" spc="-76" dirty="0">
                <a:solidFill>
                  <a:srgbClr val="000000"/>
                </a:solidFill>
                <a:ea typeface="Poppins"/>
              </a:rPr>
              <a:t> </a:t>
            </a:r>
            <a:r>
              <a:rPr lang="en-US" sz="1900" spc="-76" dirty="0" err="1">
                <a:solidFill>
                  <a:srgbClr val="000000"/>
                </a:solidFill>
                <a:ea typeface="Poppins"/>
              </a:rPr>
              <a:t>lado</a:t>
            </a:r>
            <a:r>
              <a:rPr lang="en-US" sz="1900" spc="-76" dirty="0">
                <a:solidFill>
                  <a:srgbClr val="000000"/>
                </a:solidFill>
                <a:ea typeface="Poppins"/>
              </a:rPr>
              <a:t> del </a:t>
            </a:r>
            <a:r>
              <a:rPr lang="en-US" sz="1900" spc="-76" dirty="0" err="1">
                <a:solidFill>
                  <a:srgbClr val="000000"/>
                </a:solidFill>
                <a:ea typeface="Poppins"/>
              </a:rPr>
              <a:t>servidor</a:t>
            </a:r>
            <a:r>
              <a:rPr lang="en-US" sz="1900" spc="-76" dirty="0">
                <a:solidFill>
                  <a:srgbClr val="000000"/>
                </a:solidFill>
                <a:ea typeface="Poppins"/>
              </a:rPr>
              <a:t>.</a:t>
            </a:r>
            <a:endParaRPr lang="en-US" sz="1900" spc="-1" dirty="0"/>
          </a:p>
        </p:txBody>
      </p:sp>
      <p:sp>
        <p:nvSpPr>
          <p:cNvPr id="2" name="AutoShape 2">
            <a:extLst>
              <a:ext uri="{FF2B5EF4-FFF2-40B4-BE49-F238E27FC236}">
                <a16:creationId xmlns:a16="http://schemas.microsoft.com/office/drawing/2014/main" id="{0FC658D8-F9C7-8DC3-3CA3-637E10D3E157}"/>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BC537B36-0A57-F130-6B07-FB9C7F7DE3F5}"/>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err="1">
                <a:solidFill>
                  <a:schemeClr val="accent1"/>
                </a:solidFill>
              </a:rPr>
              <a:t>Páginas</a:t>
            </a:r>
            <a:r>
              <a:rPr lang="en-US" sz="2500" b="1" spc="-201" dirty="0">
                <a:solidFill>
                  <a:schemeClr val="accent1"/>
                </a:solidFill>
              </a:rPr>
              <a:t> </a:t>
            </a:r>
            <a:r>
              <a:rPr lang="en-US" sz="2500" b="1" spc="-201" dirty="0" err="1">
                <a:solidFill>
                  <a:schemeClr val="accent1"/>
                </a:solidFill>
              </a:rPr>
              <a:t>dinámicas</a:t>
            </a:r>
            <a:endParaRPr lang="en-US" sz="2500" b="1" spc="-1" dirty="0">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0FC658D8-F9C7-8DC3-3CA3-637E10D3E157}"/>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BC537B36-0A57-F130-6B07-FB9C7F7DE3F5}"/>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err="1">
                <a:solidFill>
                  <a:schemeClr val="accent1"/>
                </a:solidFill>
              </a:rPr>
              <a:t>Páginas</a:t>
            </a:r>
            <a:r>
              <a:rPr lang="en-US" sz="2500" b="1" spc="-201" dirty="0">
                <a:solidFill>
                  <a:schemeClr val="accent1"/>
                </a:solidFill>
              </a:rPr>
              <a:t> </a:t>
            </a:r>
            <a:r>
              <a:rPr lang="en-US" sz="2500" b="1" spc="-201" dirty="0" err="1">
                <a:solidFill>
                  <a:schemeClr val="accent1"/>
                </a:solidFill>
              </a:rPr>
              <a:t>estáticas</a:t>
            </a:r>
            <a:r>
              <a:rPr lang="en-US" sz="2500" b="1" spc="-201" dirty="0">
                <a:solidFill>
                  <a:schemeClr val="accent1"/>
                </a:solidFill>
              </a:rPr>
              <a:t> vs </a:t>
            </a:r>
            <a:r>
              <a:rPr lang="en-US" sz="2500" b="1" spc="-201" dirty="0" err="1">
                <a:solidFill>
                  <a:schemeClr val="accent1"/>
                </a:solidFill>
              </a:rPr>
              <a:t>Páginas</a:t>
            </a:r>
            <a:r>
              <a:rPr lang="en-US" sz="2500" b="1" spc="-201" dirty="0">
                <a:solidFill>
                  <a:schemeClr val="accent1"/>
                </a:solidFill>
              </a:rPr>
              <a:t> </a:t>
            </a:r>
            <a:r>
              <a:rPr lang="en-US" sz="2500" b="1" spc="-201" dirty="0" err="1">
                <a:solidFill>
                  <a:schemeClr val="accent1"/>
                </a:solidFill>
              </a:rPr>
              <a:t>dinámicas</a:t>
            </a:r>
            <a:endParaRPr lang="en-US" sz="2500" b="1" spc="-1" dirty="0">
              <a:solidFill>
                <a:schemeClr val="accent1"/>
              </a:solidFill>
            </a:endParaRPr>
          </a:p>
        </p:txBody>
      </p:sp>
      <p:graphicFrame>
        <p:nvGraphicFramePr>
          <p:cNvPr id="4" name="Tabla 3">
            <a:extLst>
              <a:ext uri="{FF2B5EF4-FFF2-40B4-BE49-F238E27FC236}">
                <a16:creationId xmlns:a16="http://schemas.microsoft.com/office/drawing/2014/main" id="{481B5B6E-4E73-184F-4D97-5C45199F4097}"/>
              </a:ext>
            </a:extLst>
          </p:cNvPr>
          <p:cNvGraphicFramePr>
            <a:graphicFrameLocks noGrp="1"/>
          </p:cNvGraphicFramePr>
          <p:nvPr>
            <p:extLst>
              <p:ext uri="{D42A27DB-BD31-4B8C-83A1-F6EECF244321}">
                <p14:modId xmlns:p14="http://schemas.microsoft.com/office/powerpoint/2010/main" val="4264734941"/>
              </p:ext>
            </p:extLst>
          </p:nvPr>
        </p:nvGraphicFramePr>
        <p:xfrm>
          <a:off x="884356" y="1957525"/>
          <a:ext cx="10796110" cy="4262120"/>
        </p:xfrm>
        <a:graphic>
          <a:graphicData uri="http://schemas.openxmlformats.org/drawingml/2006/table">
            <a:tbl>
              <a:tblPr firstRow="1" bandRow="1">
                <a:tableStyleId>{5C22544A-7EE6-4342-B048-85BDC9FD1C3A}</a:tableStyleId>
              </a:tblPr>
              <a:tblGrid>
                <a:gridCol w="5398055">
                  <a:extLst>
                    <a:ext uri="{9D8B030D-6E8A-4147-A177-3AD203B41FA5}">
                      <a16:colId xmlns:a16="http://schemas.microsoft.com/office/drawing/2014/main" val="955084467"/>
                    </a:ext>
                  </a:extLst>
                </a:gridCol>
                <a:gridCol w="5398055">
                  <a:extLst>
                    <a:ext uri="{9D8B030D-6E8A-4147-A177-3AD203B41FA5}">
                      <a16:colId xmlns:a16="http://schemas.microsoft.com/office/drawing/2014/main" val="3570393943"/>
                    </a:ext>
                  </a:extLst>
                </a:gridCol>
              </a:tblGrid>
              <a:tr h="370840">
                <a:tc>
                  <a:txBody>
                    <a:bodyPr/>
                    <a:lstStyle/>
                    <a:p>
                      <a:pPr algn="just"/>
                      <a:r>
                        <a:rPr lang="es-ES" sz="1900" dirty="0"/>
                        <a:t>Página web estática</a:t>
                      </a:r>
                    </a:p>
                  </a:txBody>
                  <a:tcPr anchor="ctr"/>
                </a:tc>
                <a:tc>
                  <a:txBody>
                    <a:bodyPr/>
                    <a:lstStyle/>
                    <a:p>
                      <a:pPr algn="just"/>
                      <a:r>
                        <a:rPr lang="es-ES" sz="1900" dirty="0"/>
                        <a:t>Página web dinámica</a:t>
                      </a:r>
                    </a:p>
                  </a:txBody>
                  <a:tcPr anchor="ctr">
                    <a:solidFill>
                      <a:srgbClr val="1A1F6C"/>
                    </a:solidFill>
                  </a:tcPr>
                </a:tc>
                <a:extLst>
                  <a:ext uri="{0D108BD9-81ED-4DB2-BD59-A6C34878D82A}">
                    <a16:rowId xmlns:a16="http://schemas.microsoft.com/office/drawing/2014/main" val="3246955404"/>
                  </a:ext>
                </a:extLst>
              </a:tr>
              <a:tr h="370840">
                <a:tc>
                  <a:txBody>
                    <a:bodyPr/>
                    <a:lstStyle/>
                    <a:p>
                      <a:pPr algn="just">
                        <a:lnSpc>
                          <a:spcPct val="100000"/>
                        </a:lnSpc>
                      </a:pPr>
                      <a:r>
                        <a:rPr lang="es-ES" sz="1600" dirty="0"/>
                        <a:t>Realizadas principalmente en XHTML o HTML.</a:t>
                      </a:r>
                    </a:p>
                  </a:txBody>
                  <a:tcPr anchor="ctr">
                    <a:solidFill>
                      <a:schemeClr val="accent1">
                        <a:lumMod val="20000"/>
                        <a:lumOff val="80000"/>
                      </a:schemeClr>
                    </a:solidFill>
                  </a:tcPr>
                </a:tc>
                <a:tc>
                  <a:txBody>
                    <a:bodyPr/>
                    <a:lstStyle/>
                    <a:p>
                      <a:pPr algn="just">
                        <a:lnSpc>
                          <a:spcPct val="100000"/>
                        </a:lnSpc>
                      </a:pPr>
                      <a:r>
                        <a:rPr lang="es-ES" sz="1600" dirty="0"/>
                        <a:t>Muchas posibilidades en diseño y desarrollo.</a:t>
                      </a:r>
                    </a:p>
                  </a:txBody>
                  <a:tcPr anchor="ctr">
                    <a:solidFill>
                      <a:schemeClr val="accent3">
                        <a:lumMod val="20000"/>
                        <a:lumOff val="80000"/>
                      </a:schemeClr>
                    </a:solidFill>
                  </a:tcPr>
                </a:tc>
                <a:extLst>
                  <a:ext uri="{0D108BD9-81ED-4DB2-BD59-A6C34878D82A}">
                    <a16:rowId xmlns:a16="http://schemas.microsoft.com/office/drawing/2014/main" val="399399890"/>
                  </a:ext>
                </a:extLst>
              </a:tr>
              <a:tr h="370840">
                <a:tc>
                  <a:txBody>
                    <a:bodyPr/>
                    <a:lstStyle/>
                    <a:p>
                      <a:pPr algn="just">
                        <a:lnSpc>
                          <a:spcPct val="100000"/>
                        </a:lnSpc>
                      </a:pPr>
                      <a:r>
                        <a:rPr lang="es-ES" sz="1600" dirty="0"/>
                        <a:t>Enfocada principalmente a mostrar una información.</a:t>
                      </a:r>
                    </a:p>
                  </a:txBody>
                  <a:tcPr anchor="ctr">
                    <a:solidFill>
                      <a:schemeClr val="accent1">
                        <a:lumMod val="20000"/>
                        <a:lumOff val="80000"/>
                      </a:schemeClr>
                    </a:solidFill>
                  </a:tcPr>
                </a:tc>
                <a:tc>
                  <a:txBody>
                    <a:bodyPr/>
                    <a:lstStyle/>
                    <a:p>
                      <a:pPr algn="just">
                        <a:lnSpc>
                          <a:spcPct val="100000"/>
                        </a:lnSpc>
                      </a:pPr>
                      <a:r>
                        <a:rPr lang="es-ES" sz="1600" dirty="0"/>
                        <a:t>Utiliza varios lenguajes y técnicas de programación en su desarrollo.</a:t>
                      </a:r>
                    </a:p>
                  </a:txBody>
                  <a:tcPr anchor="ctr">
                    <a:solidFill>
                      <a:schemeClr val="accent3">
                        <a:lumMod val="20000"/>
                        <a:lumOff val="80000"/>
                      </a:schemeClr>
                    </a:solidFill>
                  </a:tcPr>
                </a:tc>
                <a:extLst>
                  <a:ext uri="{0D108BD9-81ED-4DB2-BD59-A6C34878D82A}">
                    <a16:rowId xmlns:a16="http://schemas.microsoft.com/office/drawing/2014/main" val="1775449833"/>
                  </a:ext>
                </a:extLst>
              </a:tr>
              <a:tr h="370840">
                <a:tc>
                  <a:txBody>
                    <a:bodyPr/>
                    <a:lstStyle/>
                    <a:p>
                      <a:pPr algn="just">
                        <a:lnSpc>
                          <a:spcPct val="100000"/>
                        </a:lnSpc>
                      </a:pPr>
                      <a:r>
                        <a:rPr lang="es-ES" sz="1600" dirty="0"/>
                        <a:t>Portabilidad, funciona en cualquier servidor.</a:t>
                      </a:r>
                    </a:p>
                  </a:txBody>
                  <a:tcPr anchor="ctr">
                    <a:solidFill>
                      <a:schemeClr val="accent1">
                        <a:lumMod val="20000"/>
                        <a:lumOff val="80000"/>
                      </a:schemeClr>
                    </a:solidFill>
                  </a:tcPr>
                </a:tc>
                <a:tc>
                  <a:txBody>
                    <a:bodyPr/>
                    <a:lstStyle/>
                    <a:p>
                      <a:pPr algn="just">
                        <a:lnSpc>
                          <a:spcPct val="100000"/>
                        </a:lnSpc>
                      </a:pPr>
                      <a:r>
                        <a:rPr lang="es-ES" sz="1600" dirty="0"/>
                        <a:t>Permite un gran número de funcionalidades tales como bases de datos, foros, etc.</a:t>
                      </a:r>
                    </a:p>
                  </a:txBody>
                  <a:tcPr anchor="ctr">
                    <a:solidFill>
                      <a:schemeClr val="accent3">
                        <a:lumMod val="20000"/>
                        <a:lumOff val="80000"/>
                      </a:schemeClr>
                    </a:solidFill>
                  </a:tcPr>
                </a:tc>
                <a:extLst>
                  <a:ext uri="{0D108BD9-81ED-4DB2-BD59-A6C34878D82A}">
                    <a16:rowId xmlns:a16="http://schemas.microsoft.com/office/drawing/2014/main" val="3040895958"/>
                  </a:ext>
                </a:extLst>
              </a:tr>
              <a:tr h="370840">
                <a:tc>
                  <a:txBody>
                    <a:bodyPr/>
                    <a:lstStyle/>
                    <a:p>
                      <a:pPr algn="just">
                        <a:lnSpc>
                          <a:spcPct val="100000"/>
                        </a:lnSpc>
                      </a:pPr>
                      <a:r>
                        <a:rPr lang="es-ES" sz="1600" dirty="0"/>
                        <a:t>Muy rápidas, acceso óptimo.</a:t>
                      </a:r>
                    </a:p>
                  </a:txBody>
                  <a:tcPr anchor="ctr">
                    <a:solidFill>
                      <a:schemeClr val="accent1">
                        <a:lumMod val="20000"/>
                        <a:lumOff val="80000"/>
                      </a:schemeClr>
                    </a:solidFill>
                  </a:tcPr>
                </a:tc>
                <a:tc>
                  <a:txBody>
                    <a:bodyPr/>
                    <a:lstStyle/>
                    <a:p>
                      <a:pPr algn="just">
                        <a:lnSpc>
                          <a:spcPct val="100000"/>
                        </a:lnSpc>
                      </a:pPr>
                      <a:r>
                        <a:rPr lang="es-ES" sz="1600" dirty="0"/>
                        <a:t>El usuario puede alterar el diseño, contenidos o presentación de la página a su gusto.</a:t>
                      </a:r>
                    </a:p>
                  </a:txBody>
                  <a:tcPr anchor="ctr">
                    <a:solidFill>
                      <a:schemeClr val="accent3">
                        <a:lumMod val="20000"/>
                        <a:lumOff val="80000"/>
                      </a:schemeClr>
                    </a:solidFill>
                  </a:tcPr>
                </a:tc>
                <a:extLst>
                  <a:ext uri="{0D108BD9-81ED-4DB2-BD59-A6C34878D82A}">
                    <a16:rowId xmlns:a16="http://schemas.microsoft.com/office/drawing/2014/main" val="2511086604"/>
                  </a:ext>
                </a:extLst>
              </a:tr>
              <a:tr h="370840">
                <a:tc>
                  <a:txBody>
                    <a:bodyPr/>
                    <a:lstStyle/>
                    <a:p>
                      <a:pPr algn="just">
                        <a:lnSpc>
                          <a:spcPct val="100000"/>
                        </a:lnSpc>
                      </a:pPr>
                      <a:r>
                        <a:rPr lang="es-ES" sz="1600" dirty="0"/>
                        <a:t>Máximo desempeño y funcionalidad.</a:t>
                      </a:r>
                    </a:p>
                  </a:txBody>
                  <a:tcPr anchor="ctr">
                    <a:solidFill>
                      <a:schemeClr val="accent1">
                        <a:lumMod val="20000"/>
                        <a:lumOff val="80000"/>
                      </a:schemeClr>
                    </a:solidFill>
                  </a:tcPr>
                </a:tc>
                <a:tc rowSpan="2">
                  <a:txBody>
                    <a:bodyPr/>
                    <a:lstStyle/>
                    <a:p>
                      <a:pPr algn="just">
                        <a:lnSpc>
                          <a:spcPct val="100000"/>
                        </a:lnSpc>
                      </a:pPr>
                      <a:r>
                        <a:rPr lang="es-ES" sz="1600" dirty="0"/>
                        <a:t>Suele estar almacenada en bases de datos, de las cuales se extrae una parte según las acciones que realiza el visitante.</a:t>
                      </a:r>
                    </a:p>
                  </a:txBody>
                  <a:tcPr anchor="ctr">
                    <a:solidFill>
                      <a:schemeClr val="accent3">
                        <a:lumMod val="20000"/>
                        <a:lumOff val="80000"/>
                      </a:schemeClr>
                    </a:solidFill>
                  </a:tcPr>
                </a:tc>
                <a:extLst>
                  <a:ext uri="{0D108BD9-81ED-4DB2-BD59-A6C34878D82A}">
                    <a16:rowId xmlns:a16="http://schemas.microsoft.com/office/drawing/2014/main" val="132593756"/>
                  </a:ext>
                </a:extLst>
              </a:tr>
              <a:tr h="370840">
                <a:tc>
                  <a:txBody>
                    <a:bodyPr/>
                    <a:lstStyle/>
                    <a:p>
                      <a:pPr algn="just">
                        <a:lnSpc>
                          <a:spcPct val="100000"/>
                        </a:lnSpc>
                      </a:pPr>
                      <a:r>
                        <a:rPr lang="es-ES" sz="1600" dirty="0"/>
                        <a:t>Facilitan el posicionamiento.</a:t>
                      </a:r>
                    </a:p>
                  </a:txBody>
                  <a:tcPr anchor="ctr">
                    <a:solidFill>
                      <a:schemeClr val="accent1">
                        <a:lumMod val="20000"/>
                        <a:lumOff val="80000"/>
                      </a:schemeClr>
                    </a:solidFill>
                  </a:tcPr>
                </a:tc>
                <a:tc vMerge="1">
                  <a:txBody>
                    <a:bodyPr/>
                    <a:lstStyle/>
                    <a:p>
                      <a:endParaRPr lang="es-ES" dirty="0"/>
                    </a:p>
                  </a:txBody>
                  <a:tcPr>
                    <a:noFill/>
                  </a:tcPr>
                </a:tc>
                <a:extLst>
                  <a:ext uri="{0D108BD9-81ED-4DB2-BD59-A6C34878D82A}">
                    <a16:rowId xmlns:a16="http://schemas.microsoft.com/office/drawing/2014/main" val="3656345590"/>
                  </a:ext>
                </a:extLst>
              </a:tr>
              <a:tr h="370840">
                <a:tc>
                  <a:txBody>
                    <a:bodyPr/>
                    <a:lstStyle/>
                    <a:p>
                      <a:pPr algn="just">
                        <a:lnSpc>
                          <a:spcPct val="100000"/>
                        </a:lnSpc>
                      </a:pPr>
                      <a:r>
                        <a:rPr lang="es-ES" sz="1600" dirty="0"/>
                        <a:t>Costos de alojamientos menores.</a:t>
                      </a:r>
                    </a:p>
                  </a:txBody>
                  <a:tcPr anchor="ctr">
                    <a:solidFill>
                      <a:schemeClr val="accent1">
                        <a:lumMod val="20000"/>
                        <a:lumOff val="80000"/>
                      </a:schemeClr>
                    </a:solidFill>
                  </a:tcPr>
                </a:tc>
                <a:tc>
                  <a:txBody>
                    <a:bodyPr/>
                    <a:lstStyle/>
                    <a:p>
                      <a:pPr algn="just">
                        <a:lnSpc>
                          <a:spcPct val="100000"/>
                        </a:lnSpc>
                      </a:pPr>
                      <a:endParaRPr lang="es-ES" sz="1600" dirty="0"/>
                    </a:p>
                  </a:txBody>
                  <a:tcPr anchor="ctr">
                    <a:noFill/>
                  </a:tcPr>
                </a:tc>
                <a:extLst>
                  <a:ext uri="{0D108BD9-81ED-4DB2-BD59-A6C34878D82A}">
                    <a16:rowId xmlns:a16="http://schemas.microsoft.com/office/drawing/2014/main" val="1201531859"/>
                  </a:ext>
                </a:extLst>
              </a:tr>
              <a:tr h="370840">
                <a:tc>
                  <a:txBody>
                    <a:bodyPr/>
                    <a:lstStyle/>
                    <a:p>
                      <a:pPr algn="just">
                        <a:lnSpc>
                          <a:spcPct val="100000"/>
                        </a:lnSpc>
                      </a:pPr>
                      <a:r>
                        <a:rPr lang="es-ES" sz="1600" dirty="0"/>
                        <a:t>No se requiere ninguna instalación ni configuración de software.</a:t>
                      </a:r>
                    </a:p>
                  </a:txBody>
                  <a:tcPr anchor="ctr">
                    <a:solidFill>
                      <a:schemeClr val="accent1">
                        <a:lumMod val="20000"/>
                        <a:lumOff val="80000"/>
                      </a:schemeClr>
                    </a:solidFill>
                  </a:tcPr>
                </a:tc>
                <a:tc>
                  <a:txBody>
                    <a:bodyPr/>
                    <a:lstStyle/>
                    <a:p>
                      <a:pPr algn="just">
                        <a:lnSpc>
                          <a:spcPct val="100000"/>
                        </a:lnSpc>
                      </a:pPr>
                      <a:endParaRPr lang="es-ES" sz="1600" dirty="0"/>
                    </a:p>
                  </a:txBody>
                  <a:tcPr anchor="ctr">
                    <a:noFill/>
                  </a:tcPr>
                </a:tc>
                <a:extLst>
                  <a:ext uri="{0D108BD9-81ED-4DB2-BD59-A6C34878D82A}">
                    <a16:rowId xmlns:a16="http://schemas.microsoft.com/office/drawing/2014/main" val="1277820878"/>
                  </a:ext>
                </a:extLst>
              </a:tr>
            </a:tbl>
          </a:graphicData>
        </a:graphic>
      </p:graphicFrame>
    </p:spTree>
    <p:extLst>
      <p:ext uri="{BB962C8B-B14F-4D97-AF65-F5344CB8AC3E}">
        <p14:creationId xmlns:p14="http://schemas.microsoft.com/office/powerpoint/2010/main" val="2741205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05</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a:t>CMS y DXP</a:t>
            </a:r>
          </a:p>
        </p:txBody>
      </p:sp>
    </p:spTree>
    <p:extLst>
      <p:ext uri="{BB962C8B-B14F-4D97-AF65-F5344CB8AC3E}">
        <p14:creationId xmlns:p14="http://schemas.microsoft.com/office/powerpoint/2010/main" val="91645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Box 21"/>
          <p:cNvSpPr/>
          <p:nvPr/>
        </p:nvSpPr>
        <p:spPr>
          <a:xfrm>
            <a:off x="881858" y="2084746"/>
            <a:ext cx="4911840" cy="433163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s-ES" sz="1900" dirty="0"/>
              <a:t>Un </a:t>
            </a:r>
            <a:r>
              <a:rPr lang="es-ES" sz="1900" b="1" dirty="0">
                <a:solidFill>
                  <a:srgbClr val="1A1F6C"/>
                </a:solidFill>
              </a:rPr>
              <a:t>CMS</a:t>
            </a:r>
            <a:r>
              <a:rPr lang="es-ES" sz="1900" dirty="0"/>
              <a:t> (Content Management </a:t>
            </a:r>
            <a:r>
              <a:rPr lang="es-ES" sz="1900" dirty="0" err="1"/>
              <a:t>System</a:t>
            </a:r>
            <a:r>
              <a:rPr lang="es-ES" sz="1900" dirty="0"/>
              <a:t> o Sistema de Gestión de Contenidos) </a:t>
            </a:r>
            <a:r>
              <a:rPr lang="en-US" sz="1900" spc="-85" dirty="0">
                <a:solidFill>
                  <a:srgbClr val="000000"/>
                </a:solidFill>
              </a:rPr>
              <a:t>e</a:t>
            </a:r>
            <a:r>
              <a:rPr lang="en-US" sz="1900" spc="-85" dirty="0">
                <a:solidFill>
                  <a:srgbClr val="000000"/>
                </a:solidFill>
                <a:ea typeface="Poppins"/>
              </a:rPr>
              <a:t>s </a:t>
            </a:r>
            <a:r>
              <a:rPr lang="en-US" sz="1900" spc="-85" dirty="0" err="1">
                <a:solidFill>
                  <a:srgbClr val="000000"/>
                </a:solidFill>
                <a:ea typeface="Poppins"/>
              </a:rPr>
              <a:t>una</a:t>
            </a:r>
            <a:r>
              <a:rPr lang="en-US" sz="1900" spc="-85" dirty="0">
                <a:solidFill>
                  <a:srgbClr val="000000"/>
                </a:solidFill>
                <a:ea typeface="Poppins"/>
              </a:rPr>
              <a:t> </a:t>
            </a:r>
            <a:r>
              <a:rPr lang="en-US" sz="1900" spc="-85" dirty="0" err="1">
                <a:solidFill>
                  <a:srgbClr val="000000"/>
                </a:solidFill>
                <a:ea typeface="Poppins"/>
              </a:rPr>
              <a:t>aplicación</a:t>
            </a:r>
            <a:r>
              <a:rPr lang="en-US" sz="1900" spc="-85" dirty="0">
                <a:solidFill>
                  <a:srgbClr val="000000"/>
                </a:solidFill>
                <a:ea typeface="Poppins"/>
              </a:rPr>
              <a:t> de software que </a:t>
            </a:r>
            <a:r>
              <a:rPr lang="en-US" sz="1900" spc="-85" dirty="0" err="1">
                <a:solidFill>
                  <a:srgbClr val="000000"/>
                </a:solidFill>
                <a:ea typeface="Poppins"/>
              </a:rPr>
              <a:t>permite</a:t>
            </a:r>
            <a:r>
              <a:rPr lang="en-US" sz="1900" spc="-85" dirty="0">
                <a:solidFill>
                  <a:srgbClr val="000000"/>
                </a:solidFill>
                <a:ea typeface="Poppins"/>
              </a:rPr>
              <a:t> la </a:t>
            </a:r>
            <a:r>
              <a:rPr lang="en-US" sz="1900" spc="-85" dirty="0" err="1">
                <a:solidFill>
                  <a:srgbClr val="000000"/>
                </a:solidFill>
                <a:ea typeface="Poppins"/>
              </a:rPr>
              <a:t>generación</a:t>
            </a:r>
            <a:r>
              <a:rPr lang="en-US" sz="1900" spc="-85" dirty="0">
                <a:solidFill>
                  <a:srgbClr val="000000"/>
                </a:solidFill>
                <a:ea typeface="Poppins"/>
              </a:rPr>
              <a:t> de </a:t>
            </a:r>
            <a:r>
              <a:rPr lang="en-US" sz="1900" spc="-85" dirty="0" err="1">
                <a:solidFill>
                  <a:srgbClr val="000000"/>
                </a:solidFill>
                <a:ea typeface="Poppins"/>
              </a:rPr>
              <a:t>contenido</a:t>
            </a:r>
            <a:r>
              <a:rPr lang="en-US" sz="1900" spc="-85" dirty="0">
                <a:solidFill>
                  <a:srgbClr val="000000"/>
                </a:solidFill>
                <a:ea typeface="Poppins"/>
              </a:rPr>
              <a:t> </a:t>
            </a:r>
            <a:r>
              <a:rPr lang="en-US" sz="1900" spc="-85" dirty="0" err="1">
                <a:solidFill>
                  <a:srgbClr val="000000"/>
                </a:solidFill>
                <a:ea typeface="Poppins"/>
              </a:rPr>
              <a:t>en</a:t>
            </a:r>
            <a:r>
              <a:rPr lang="en-US" sz="1900" spc="-85" dirty="0">
                <a:solidFill>
                  <a:srgbClr val="000000"/>
                </a:solidFill>
                <a:ea typeface="Poppins"/>
              </a:rPr>
              <a:t> un sitio web sin </a:t>
            </a:r>
            <a:r>
              <a:rPr lang="en-US" sz="1900" spc="-85" dirty="0" err="1">
                <a:solidFill>
                  <a:srgbClr val="000000"/>
                </a:solidFill>
                <a:ea typeface="Poppins"/>
              </a:rPr>
              <a:t>necesidad</a:t>
            </a:r>
            <a:r>
              <a:rPr lang="en-US" sz="1900" spc="-85" dirty="0">
                <a:solidFill>
                  <a:srgbClr val="000000"/>
                </a:solidFill>
                <a:ea typeface="Poppins"/>
              </a:rPr>
              <a:t> de </a:t>
            </a:r>
            <a:r>
              <a:rPr lang="en-US" sz="1900" spc="-85" dirty="0" err="1">
                <a:solidFill>
                  <a:srgbClr val="000000"/>
                </a:solidFill>
                <a:ea typeface="Poppins"/>
              </a:rPr>
              <a:t>tener</a:t>
            </a:r>
            <a:r>
              <a:rPr lang="en-US" sz="1900" spc="-85" dirty="0">
                <a:solidFill>
                  <a:srgbClr val="000000"/>
                </a:solidFill>
                <a:ea typeface="Poppins"/>
              </a:rPr>
              <a:t> </a:t>
            </a:r>
            <a:r>
              <a:rPr lang="en-US" sz="1900" spc="-85" dirty="0" err="1">
                <a:solidFill>
                  <a:srgbClr val="000000"/>
                </a:solidFill>
                <a:ea typeface="Poppins"/>
              </a:rPr>
              <a:t>conocimientos</a:t>
            </a:r>
            <a:r>
              <a:rPr lang="en-US" sz="1900" spc="-85" dirty="0">
                <a:solidFill>
                  <a:srgbClr val="000000"/>
                </a:solidFill>
                <a:ea typeface="Poppins"/>
              </a:rPr>
              <a:t> </a:t>
            </a:r>
            <a:r>
              <a:rPr lang="en-US" sz="1900" spc="-85" dirty="0" err="1">
                <a:solidFill>
                  <a:srgbClr val="000000"/>
                </a:solidFill>
                <a:ea typeface="Poppins"/>
              </a:rPr>
              <a:t>avanzados</a:t>
            </a:r>
            <a:r>
              <a:rPr lang="en-US" sz="1900" spc="-85" dirty="0">
                <a:solidFill>
                  <a:srgbClr val="000000"/>
                </a:solidFill>
                <a:ea typeface="Poppins"/>
              </a:rPr>
              <a:t> </a:t>
            </a:r>
            <a:r>
              <a:rPr lang="en-US" sz="1900" spc="-85" dirty="0" err="1">
                <a:solidFill>
                  <a:srgbClr val="000000"/>
                </a:solidFill>
                <a:ea typeface="Poppins"/>
              </a:rPr>
              <a:t>sobre</a:t>
            </a:r>
            <a:r>
              <a:rPr lang="en-US" sz="1900" spc="-85" dirty="0">
                <a:solidFill>
                  <a:srgbClr val="000000"/>
                </a:solidFill>
                <a:ea typeface="Poppins"/>
              </a:rPr>
              <a:t> </a:t>
            </a:r>
            <a:r>
              <a:rPr lang="en-US" sz="1900" spc="-85" dirty="0" err="1">
                <a:solidFill>
                  <a:srgbClr val="000000"/>
                </a:solidFill>
                <a:ea typeface="Poppins"/>
              </a:rPr>
              <a:t>programación</a:t>
            </a:r>
            <a:r>
              <a:rPr lang="en-US" sz="1900" spc="-85" dirty="0">
                <a:solidFill>
                  <a:srgbClr val="000000"/>
                </a:solidFill>
                <a:ea typeface="Poppins"/>
              </a:rPr>
              <a:t>.</a:t>
            </a:r>
            <a:endParaRPr lang="en-US" sz="1900" spc="-1" dirty="0"/>
          </a:p>
          <a:p>
            <a:pPr algn="just">
              <a:lnSpc>
                <a:spcPct val="150000"/>
              </a:lnSpc>
            </a:pPr>
            <a:r>
              <a:rPr lang="en-US" sz="1900" spc="-85" dirty="0" err="1">
                <a:solidFill>
                  <a:srgbClr val="000000"/>
                </a:solidFill>
                <a:ea typeface="Poppins"/>
              </a:rPr>
              <a:t>Algunos</a:t>
            </a:r>
            <a:r>
              <a:rPr lang="en-US" sz="1900" spc="-85" dirty="0">
                <a:solidFill>
                  <a:srgbClr val="000000"/>
                </a:solidFill>
                <a:ea typeface="Poppins"/>
              </a:rPr>
              <a:t> de </a:t>
            </a:r>
            <a:r>
              <a:rPr lang="en-US" sz="1900" spc="-85" dirty="0" err="1">
                <a:solidFill>
                  <a:srgbClr val="000000"/>
                </a:solidFill>
                <a:ea typeface="Poppins"/>
              </a:rPr>
              <a:t>los</a:t>
            </a:r>
            <a:r>
              <a:rPr lang="en-US" sz="1900" spc="-85" dirty="0">
                <a:solidFill>
                  <a:srgbClr val="000000"/>
                </a:solidFill>
                <a:ea typeface="Poppins"/>
              </a:rPr>
              <a:t> </a:t>
            </a:r>
            <a:r>
              <a:rPr lang="en-US" sz="1900" spc="-85" dirty="0" err="1">
                <a:solidFill>
                  <a:srgbClr val="000000"/>
                </a:solidFill>
                <a:ea typeface="Poppins"/>
              </a:rPr>
              <a:t>más</a:t>
            </a:r>
            <a:r>
              <a:rPr lang="en-US" sz="1900" spc="-85" dirty="0">
                <a:solidFill>
                  <a:srgbClr val="000000"/>
                </a:solidFill>
                <a:ea typeface="Poppins"/>
              </a:rPr>
              <a:t> </a:t>
            </a:r>
            <a:r>
              <a:rPr lang="en-US" sz="1900" spc="-85" dirty="0" err="1">
                <a:solidFill>
                  <a:srgbClr val="000000"/>
                </a:solidFill>
                <a:ea typeface="Poppins"/>
              </a:rPr>
              <a:t>populares</a:t>
            </a:r>
            <a:r>
              <a:rPr lang="en-US" sz="1900" spc="-85" dirty="0">
                <a:solidFill>
                  <a:srgbClr val="000000"/>
                </a:solidFill>
                <a:ea typeface="Poppins"/>
              </a:rPr>
              <a:t> son </a:t>
            </a:r>
            <a:r>
              <a:rPr lang="en-US" sz="1900" spc="-85" dirty="0" err="1">
                <a:solidFill>
                  <a:srgbClr val="000000"/>
                </a:solidFill>
                <a:ea typeface="Poppins"/>
              </a:rPr>
              <a:t>Wordpress</a:t>
            </a:r>
            <a:r>
              <a:rPr lang="en-US" sz="1900" spc="-85" dirty="0">
                <a:solidFill>
                  <a:srgbClr val="000000"/>
                </a:solidFill>
                <a:ea typeface="Poppins"/>
              </a:rPr>
              <a:t> , Joomla y Drupal. </a:t>
            </a:r>
          </a:p>
          <a:p>
            <a:pPr algn="just">
              <a:lnSpc>
                <a:spcPct val="150000"/>
              </a:lnSpc>
            </a:pPr>
            <a:r>
              <a:rPr lang="en-US" sz="1900" spc="-85" dirty="0" err="1">
                <a:solidFill>
                  <a:srgbClr val="000000"/>
                </a:solidFill>
                <a:ea typeface="Poppins"/>
              </a:rPr>
              <a:t>También</a:t>
            </a:r>
            <a:r>
              <a:rPr lang="en-US" sz="1900" spc="-85" dirty="0">
                <a:solidFill>
                  <a:srgbClr val="000000"/>
                </a:solidFill>
                <a:ea typeface="Poppins"/>
              </a:rPr>
              <a:t> </a:t>
            </a:r>
            <a:r>
              <a:rPr lang="en-US" sz="1900" spc="-85" dirty="0" err="1">
                <a:solidFill>
                  <a:srgbClr val="000000"/>
                </a:solidFill>
                <a:ea typeface="Poppins"/>
              </a:rPr>
              <a:t>los</a:t>
            </a:r>
            <a:r>
              <a:rPr lang="en-US" sz="1900" spc="-85" dirty="0">
                <a:solidFill>
                  <a:srgbClr val="000000"/>
                </a:solidFill>
                <a:ea typeface="Poppins"/>
              </a:rPr>
              <a:t> hay </a:t>
            </a:r>
            <a:r>
              <a:rPr lang="en-US" sz="1900" spc="-85" dirty="0" err="1">
                <a:solidFill>
                  <a:srgbClr val="000000"/>
                </a:solidFill>
                <a:ea typeface="Poppins"/>
              </a:rPr>
              <a:t>especializados</a:t>
            </a:r>
            <a:r>
              <a:rPr lang="en-US" sz="1900" spc="-85" dirty="0">
                <a:solidFill>
                  <a:srgbClr val="000000"/>
                </a:solidFill>
                <a:ea typeface="Poppins"/>
              </a:rPr>
              <a:t> </a:t>
            </a:r>
            <a:r>
              <a:rPr lang="en-US" sz="1900" spc="-85" dirty="0" err="1">
                <a:solidFill>
                  <a:srgbClr val="000000"/>
                </a:solidFill>
                <a:ea typeface="Poppins"/>
              </a:rPr>
              <a:t>en</a:t>
            </a:r>
            <a:r>
              <a:rPr lang="en-US" sz="1900" spc="-85" dirty="0">
                <a:solidFill>
                  <a:srgbClr val="000000"/>
                </a:solidFill>
                <a:ea typeface="Poppins"/>
              </a:rPr>
              <a:t> eCommerce </a:t>
            </a:r>
            <a:r>
              <a:rPr lang="en-US" sz="1900" spc="-85" dirty="0" err="1">
                <a:solidFill>
                  <a:srgbClr val="000000"/>
                </a:solidFill>
                <a:ea typeface="Poppins"/>
              </a:rPr>
              <a:t>como</a:t>
            </a:r>
            <a:r>
              <a:rPr lang="en-US" sz="1900" spc="-85" dirty="0">
                <a:solidFill>
                  <a:srgbClr val="000000"/>
                </a:solidFill>
                <a:ea typeface="Poppins"/>
              </a:rPr>
              <a:t> Shopify, Magento o </a:t>
            </a:r>
            <a:r>
              <a:rPr lang="en-US" sz="1900" spc="-85" dirty="0" err="1">
                <a:solidFill>
                  <a:srgbClr val="000000"/>
                </a:solidFill>
                <a:ea typeface="Poppins"/>
              </a:rPr>
              <a:t>ZenCart</a:t>
            </a:r>
            <a:r>
              <a:rPr lang="en-US" sz="1900" spc="-85" dirty="0">
                <a:solidFill>
                  <a:srgbClr val="000000"/>
                </a:solidFill>
                <a:ea typeface="Poppins"/>
              </a:rPr>
              <a:t>.</a:t>
            </a:r>
            <a:endParaRPr lang="en-US" sz="1900" spc="-1" dirty="0"/>
          </a:p>
        </p:txBody>
      </p:sp>
      <p:sp>
        <p:nvSpPr>
          <p:cNvPr id="2" name="AutoShape 2" descr="Qué es un CMS? (Sistema de gestión de contenidos) – WeLoveWeb">
            <a:extLst>
              <a:ext uri="{FF2B5EF4-FFF2-40B4-BE49-F238E27FC236}">
                <a16:creationId xmlns:a16="http://schemas.microsoft.com/office/drawing/2014/main" id="{72A98A72-6027-EC06-9D39-708AFCAD2692}"/>
              </a:ext>
            </a:extLst>
          </p:cNvPr>
          <p:cNvSpPr>
            <a:spLocks noChangeAspect="1" noChangeArrowheads="1"/>
          </p:cNvSpPr>
          <p:nvPr/>
        </p:nvSpPr>
        <p:spPr bwMode="auto">
          <a:xfrm>
            <a:off x="5943600" y="3276600"/>
            <a:ext cx="1682318" cy="1682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8D7321DE-B8C6-5E41-2F89-9A97B71164D6}"/>
              </a:ext>
            </a:extLst>
          </p:cNvPr>
          <p:cNvPicPr>
            <a:picLocks noChangeAspect="1"/>
          </p:cNvPicPr>
          <p:nvPr/>
        </p:nvPicPr>
        <p:blipFill>
          <a:blip r:embed="rId3"/>
          <a:stretch>
            <a:fillRect/>
          </a:stretch>
        </p:blipFill>
        <p:spPr>
          <a:xfrm>
            <a:off x="6096000" y="1322609"/>
            <a:ext cx="5724679" cy="3821837"/>
          </a:xfrm>
          <a:prstGeom prst="rect">
            <a:avLst/>
          </a:prstGeom>
        </p:spPr>
      </p:pic>
      <p:sp>
        <p:nvSpPr>
          <p:cNvPr id="3" name="AutoShape 2">
            <a:extLst>
              <a:ext uri="{FF2B5EF4-FFF2-40B4-BE49-F238E27FC236}">
                <a16:creationId xmlns:a16="http://schemas.microsoft.com/office/drawing/2014/main" id="{9575A5E7-3EC7-17A3-9629-427F4AECAAC0}"/>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9BE1D4D8-3C70-073B-1CA7-BE16B8143886}"/>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CMS (Content Management System)</a:t>
            </a:r>
            <a:endParaRPr lang="en-US" sz="2500" b="1" spc="-1" dirty="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TextBox 19"/>
          <p:cNvSpPr/>
          <p:nvPr/>
        </p:nvSpPr>
        <p:spPr>
          <a:xfrm>
            <a:off x="880335" y="2566866"/>
            <a:ext cx="5755440" cy="257730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4" dirty="0">
                <a:solidFill>
                  <a:srgbClr val="000000"/>
                </a:solidFill>
                <a:ea typeface="Poppins"/>
              </a:rPr>
              <a:t>Es un CMS de </a:t>
            </a:r>
            <a:r>
              <a:rPr lang="en-US" sz="1900" spc="-74" dirty="0" err="1">
                <a:solidFill>
                  <a:srgbClr val="000000"/>
                </a:solidFill>
                <a:ea typeface="Poppins"/>
              </a:rPr>
              <a:t>código</a:t>
            </a:r>
            <a:r>
              <a:rPr lang="en-US" sz="1900" spc="-74" dirty="0">
                <a:solidFill>
                  <a:srgbClr val="000000"/>
                </a:solidFill>
                <a:ea typeface="Poppins"/>
              </a:rPr>
              <a:t> </a:t>
            </a:r>
            <a:r>
              <a:rPr lang="en-US" sz="1900" spc="-74" dirty="0" err="1">
                <a:solidFill>
                  <a:srgbClr val="000000"/>
                </a:solidFill>
                <a:ea typeface="Poppins"/>
              </a:rPr>
              <a:t>abierto</a:t>
            </a:r>
            <a:r>
              <a:rPr lang="en-US" sz="1900" spc="-74" dirty="0">
                <a:solidFill>
                  <a:srgbClr val="000000"/>
                </a:solidFill>
                <a:ea typeface="Poppins"/>
              </a:rPr>
              <a:t> que </a:t>
            </a:r>
            <a:r>
              <a:rPr lang="en-US" sz="1900" spc="-74" dirty="0" err="1">
                <a:solidFill>
                  <a:srgbClr val="000000"/>
                </a:solidFill>
                <a:ea typeface="Poppins"/>
              </a:rPr>
              <a:t>inicialmente</a:t>
            </a:r>
            <a:r>
              <a:rPr lang="en-US" sz="1900" spc="-74" dirty="0">
                <a:solidFill>
                  <a:srgbClr val="000000"/>
                </a:solidFill>
                <a:ea typeface="Poppins"/>
              </a:rPr>
              <a:t> </a:t>
            </a:r>
            <a:r>
              <a:rPr lang="en-US" sz="1900" spc="-74" dirty="0" err="1">
                <a:solidFill>
                  <a:srgbClr val="000000"/>
                </a:solidFill>
                <a:ea typeface="Poppins"/>
              </a:rPr>
              <a:t>estuvo</a:t>
            </a:r>
            <a:r>
              <a:rPr lang="en-US" sz="1900" spc="-74" dirty="0">
                <a:solidFill>
                  <a:srgbClr val="000000"/>
                </a:solidFill>
                <a:ea typeface="Poppins"/>
              </a:rPr>
              <a:t> </a:t>
            </a:r>
            <a:r>
              <a:rPr lang="en-US" sz="1900" spc="-74" dirty="0" err="1">
                <a:solidFill>
                  <a:srgbClr val="000000"/>
                </a:solidFill>
                <a:ea typeface="Poppins"/>
              </a:rPr>
              <a:t>enfocado</a:t>
            </a:r>
            <a:r>
              <a:rPr lang="en-US" sz="1900" spc="-74" dirty="0">
                <a:solidFill>
                  <a:srgbClr val="000000"/>
                </a:solidFill>
                <a:ea typeface="Poppins"/>
              </a:rPr>
              <a:t> </a:t>
            </a:r>
            <a:r>
              <a:rPr lang="en-US" sz="1900" spc="-74" dirty="0" err="1">
                <a:solidFill>
                  <a:srgbClr val="000000"/>
                </a:solidFill>
                <a:ea typeface="Poppins"/>
              </a:rPr>
              <a:t>como</a:t>
            </a:r>
            <a:r>
              <a:rPr lang="en-US" sz="1900" spc="-74" dirty="0">
                <a:solidFill>
                  <a:srgbClr val="000000"/>
                </a:solidFill>
                <a:ea typeface="Poppins"/>
              </a:rPr>
              <a:t> </a:t>
            </a:r>
            <a:r>
              <a:rPr lang="en-US" sz="1900" spc="-74" dirty="0" err="1">
                <a:solidFill>
                  <a:srgbClr val="000000"/>
                </a:solidFill>
                <a:ea typeface="Poppins"/>
              </a:rPr>
              <a:t>una</a:t>
            </a:r>
            <a:r>
              <a:rPr lang="en-US" sz="1900" spc="-74" dirty="0">
                <a:solidFill>
                  <a:srgbClr val="000000"/>
                </a:solidFill>
                <a:ea typeface="Poppins"/>
              </a:rPr>
              <a:t> </a:t>
            </a:r>
            <a:r>
              <a:rPr lang="en-US" sz="1900" spc="-74" dirty="0" err="1">
                <a:solidFill>
                  <a:srgbClr val="000000"/>
                </a:solidFill>
                <a:ea typeface="Poppins"/>
              </a:rPr>
              <a:t>plataforma</a:t>
            </a:r>
            <a:r>
              <a:rPr lang="en-US" sz="1900" spc="-74" dirty="0">
                <a:solidFill>
                  <a:srgbClr val="000000"/>
                </a:solidFill>
                <a:ea typeface="Poppins"/>
              </a:rPr>
              <a:t> para blogs, </a:t>
            </a:r>
            <a:r>
              <a:rPr lang="en-US" sz="1900" spc="-74" dirty="0" err="1">
                <a:solidFill>
                  <a:srgbClr val="000000"/>
                </a:solidFill>
                <a:ea typeface="Poppins"/>
              </a:rPr>
              <a:t>pero</a:t>
            </a:r>
            <a:r>
              <a:rPr lang="en-US" sz="1900" spc="-74" dirty="0">
                <a:solidFill>
                  <a:srgbClr val="000000"/>
                </a:solidFill>
                <a:ea typeface="Poppins"/>
              </a:rPr>
              <a:t> </a:t>
            </a:r>
            <a:r>
              <a:rPr lang="en-US" sz="1900" spc="-74" dirty="0" err="1">
                <a:solidFill>
                  <a:srgbClr val="000000"/>
                </a:solidFill>
                <a:ea typeface="Poppins"/>
              </a:rPr>
              <a:t>debido</a:t>
            </a:r>
            <a:r>
              <a:rPr lang="en-US" sz="1900" spc="-74" dirty="0">
                <a:solidFill>
                  <a:srgbClr val="000000"/>
                </a:solidFill>
                <a:ea typeface="Poppins"/>
              </a:rPr>
              <a:t> a la </a:t>
            </a:r>
            <a:r>
              <a:rPr lang="en-US" sz="1900" spc="-74" dirty="0" err="1">
                <a:solidFill>
                  <a:srgbClr val="000000"/>
                </a:solidFill>
                <a:ea typeface="Poppins"/>
              </a:rPr>
              <a:t>flexibilidad</a:t>
            </a:r>
            <a:r>
              <a:rPr lang="en-US" sz="1900" spc="-74" dirty="0">
                <a:solidFill>
                  <a:srgbClr val="000000"/>
                </a:solidFill>
                <a:ea typeface="Poppins"/>
              </a:rPr>
              <a:t> y la </a:t>
            </a:r>
            <a:r>
              <a:rPr lang="en-US" sz="1900" spc="-74" dirty="0" err="1">
                <a:solidFill>
                  <a:srgbClr val="000000"/>
                </a:solidFill>
                <a:ea typeface="Poppins"/>
              </a:rPr>
              <a:t>comunidad</a:t>
            </a:r>
            <a:r>
              <a:rPr lang="en-US" sz="1900" spc="-74" dirty="0">
                <a:solidFill>
                  <a:srgbClr val="000000"/>
                </a:solidFill>
                <a:ea typeface="Poppins"/>
              </a:rPr>
              <a:t> de </a:t>
            </a:r>
            <a:r>
              <a:rPr lang="en-US" sz="1900" spc="-74" dirty="0" err="1">
                <a:solidFill>
                  <a:srgbClr val="000000"/>
                </a:solidFill>
                <a:ea typeface="Poppins"/>
              </a:rPr>
              <a:t>desarrolladores</a:t>
            </a:r>
            <a:r>
              <a:rPr lang="en-US" sz="1900" spc="-74" dirty="0">
                <a:solidFill>
                  <a:srgbClr val="000000"/>
                </a:solidFill>
                <a:ea typeface="Poppins"/>
              </a:rPr>
              <a:t> con las que </a:t>
            </a:r>
            <a:r>
              <a:rPr lang="en-US" sz="1900" spc="-74" dirty="0" err="1">
                <a:solidFill>
                  <a:srgbClr val="000000"/>
                </a:solidFill>
                <a:ea typeface="Poppins"/>
              </a:rPr>
              <a:t>cuenta</a:t>
            </a:r>
            <a:r>
              <a:rPr lang="en-US" sz="1900" spc="-74" dirty="0">
                <a:solidFill>
                  <a:srgbClr val="000000"/>
                </a:solidFill>
                <a:ea typeface="Poppins"/>
              </a:rPr>
              <a:t>, se </a:t>
            </a:r>
            <a:r>
              <a:rPr lang="en-US" sz="1900" spc="-74" dirty="0" err="1">
                <a:solidFill>
                  <a:srgbClr val="000000"/>
                </a:solidFill>
                <a:ea typeface="Poppins"/>
              </a:rPr>
              <a:t>pueden</a:t>
            </a:r>
            <a:r>
              <a:rPr lang="en-US" sz="1900" spc="-74" dirty="0">
                <a:solidFill>
                  <a:srgbClr val="000000"/>
                </a:solidFill>
                <a:ea typeface="Poppins"/>
              </a:rPr>
              <a:t> </a:t>
            </a:r>
            <a:r>
              <a:rPr lang="en-US" sz="1900" spc="-74" dirty="0" err="1">
                <a:solidFill>
                  <a:srgbClr val="000000"/>
                </a:solidFill>
                <a:ea typeface="Poppins"/>
              </a:rPr>
              <a:t>añadir</a:t>
            </a:r>
            <a:r>
              <a:rPr lang="en-US" sz="1900" spc="-74" dirty="0">
                <a:solidFill>
                  <a:srgbClr val="000000"/>
                </a:solidFill>
                <a:ea typeface="Poppins"/>
              </a:rPr>
              <a:t> plugins y </a:t>
            </a:r>
            <a:r>
              <a:rPr lang="en-US" sz="1900" spc="-74" dirty="0" err="1">
                <a:solidFill>
                  <a:srgbClr val="000000"/>
                </a:solidFill>
                <a:ea typeface="Poppins"/>
              </a:rPr>
              <a:t>aplicaciones</a:t>
            </a:r>
            <a:r>
              <a:rPr lang="en-US" sz="1900" spc="-74" dirty="0">
                <a:solidFill>
                  <a:srgbClr val="000000"/>
                </a:solidFill>
                <a:ea typeface="Poppins"/>
              </a:rPr>
              <a:t> para </a:t>
            </a:r>
            <a:r>
              <a:rPr lang="en-US" sz="1900" spc="-74" dirty="0" err="1">
                <a:solidFill>
                  <a:srgbClr val="000000"/>
                </a:solidFill>
                <a:ea typeface="Poppins"/>
              </a:rPr>
              <a:t>modificar</a:t>
            </a:r>
            <a:r>
              <a:rPr lang="en-US" sz="1900" spc="-74" dirty="0">
                <a:solidFill>
                  <a:srgbClr val="000000"/>
                </a:solidFill>
                <a:ea typeface="Poppins"/>
              </a:rPr>
              <a:t> o </a:t>
            </a:r>
            <a:r>
              <a:rPr lang="en-US" sz="1900" spc="-74" dirty="0" err="1">
                <a:solidFill>
                  <a:srgbClr val="000000"/>
                </a:solidFill>
                <a:ea typeface="Poppins"/>
              </a:rPr>
              <a:t>añadir</a:t>
            </a:r>
            <a:r>
              <a:rPr lang="en-US" sz="1900" spc="-74" dirty="0">
                <a:solidFill>
                  <a:srgbClr val="000000"/>
                </a:solidFill>
                <a:ea typeface="Poppins"/>
              </a:rPr>
              <a:t> </a:t>
            </a:r>
            <a:r>
              <a:rPr lang="en-US" sz="1900" spc="-74" dirty="0" err="1">
                <a:solidFill>
                  <a:srgbClr val="000000"/>
                </a:solidFill>
                <a:ea typeface="Poppins"/>
              </a:rPr>
              <a:t>funcionalidades</a:t>
            </a:r>
            <a:r>
              <a:rPr lang="en-US" sz="1900" spc="-74" dirty="0">
                <a:solidFill>
                  <a:srgbClr val="000000"/>
                </a:solidFill>
                <a:ea typeface="Poppins"/>
              </a:rPr>
              <a:t>, </a:t>
            </a:r>
            <a:r>
              <a:rPr lang="en-US" sz="1900" spc="-74" dirty="0" err="1">
                <a:solidFill>
                  <a:srgbClr val="000000"/>
                </a:solidFill>
                <a:ea typeface="Poppins"/>
              </a:rPr>
              <a:t>por</a:t>
            </a:r>
            <a:r>
              <a:rPr lang="en-US" sz="1900" spc="-74" dirty="0">
                <a:solidFill>
                  <a:srgbClr val="000000"/>
                </a:solidFill>
                <a:ea typeface="Poppins"/>
              </a:rPr>
              <a:t> lo que </a:t>
            </a:r>
            <a:r>
              <a:rPr lang="en-US" sz="1900" spc="-74" dirty="0" err="1">
                <a:solidFill>
                  <a:srgbClr val="000000"/>
                </a:solidFill>
                <a:ea typeface="Poppins"/>
              </a:rPr>
              <a:t>puede</a:t>
            </a:r>
            <a:r>
              <a:rPr lang="en-US" sz="1900" spc="-74" dirty="0">
                <a:solidFill>
                  <a:srgbClr val="000000"/>
                </a:solidFill>
                <a:ea typeface="Poppins"/>
              </a:rPr>
              <a:t> ser </a:t>
            </a:r>
            <a:r>
              <a:rPr lang="en-US" sz="1900" spc="-74" dirty="0" err="1">
                <a:solidFill>
                  <a:srgbClr val="000000"/>
                </a:solidFill>
                <a:ea typeface="Poppins"/>
              </a:rPr>
              <a:t>usado</a:t>
            </a:r>
            <a:r>
              <a:rPr lang="en-US" sz="1900" spc="-74" dirty="0">
                <a:solidFill>
                  <a:srgbClr val="000000"/>
                </a:solidFill>
                <a:ea typeface="Poppins"/>
              </a:rPr>
              <a:t> para </a:t>
            </a:r>
            <a:r>
              <a:rPr lang="en-US" sz="1900" spc="-74" dirty="0" err="1">
                <a:solidFill>
                  <a:srgbClr val="000000"/>
                </a:solidFill>
                <a:ea typeface="Poppins"/>
              </a:rPr>
              <a:t>realizar</a:t>
            </a:r>
            <a:r>
              <a:rPr lang="en-US" sz="1900" spc="-74" dirty="0">
                <a:solidFill>
                  <a:srgbClr val="000000"/>
                </a:solidFill>
                <a:ea typeface="Poppins"/>
              </a:rPr>
              <a:t> </a:t>
            </a:r>
            <a:r>
              <a:rPr lang="en-US" sz="1900" spc="-74" dirty="0" err="1">
                <a:solidFill>
                  <a:srgbClr val="000000"/>
                </a:solidFill>
                <a:ea typeface="Poppins"/>
              </a:rPr>
              <a:t>todo</a:t>
            </a:r>
            <a:r>
              <a:rPr lang="en-US" sz="1900" spc="-74" dirty="0">
                <a:solidFill>
                  <a:srgbClr val="000000"/>
                </a:solidFill>
                <a:ea typeface="Poppins"/>
              </a:rPr>
              <a:t> </a:t>
            </a:r>
            <a:r>
              <a:rPr lang="en-US" sz="1900" spc="-74" dirty="0" err="1">
                <a:solidFill>
                  <a:srgbClr val="000000"/>
                </a:solidFill>
                <a:ea typeface="Poppins"/>
              </a:rPr>
              <a:t>tipo</a:t>
            </a:r>
            <a:r>
              <a:rPr lang="en-US" sz="1900" spc="-74" dirty="0">
                <a:solidFill>
                  <a:srgbClr val="000000"/>
                </a:solidFill>
                <a:ea typeface="Poppins"/>
              </a:rPr>
              <a:t> de </a:t>
            </a:r>
            <a:r>
              <a:rPr lang="en-US" sz="1900" spc="-74" dirty="0" err="1">
                <a:solidFill>
                  <a:srgbClr val="000000"/>
                </a:solidFill>
                <a:ea typeface="Poppins"/>
              </a:rPr>
              <a:t>páginas</a:t>
            </a:r>
            <a:r>
              <a:rPr lang="en-US" sz="1900" spc="-74" dirty="0">
                <a:solidFill>
                  <a:srgbClr val="000000"/>
                </a:solidFill>
                <a:ea typeface="Poppins"/>
              </a:rPr>
              <a:t> web.</a:t>
            </a:r>
            <a:endParaRPr lang="en-US" sz="1900" spc="-1" dirty="0"/>
          </a:p>
        </p:txBody>
      </p:sp>
      <p:sp>
        <p:nvSpPr>
          <p:cNvPr id="502" name="Freeform 20"/>
          <p:cNvSpPr/>
          <p:nvPr/>
        </p:nvSpPr>
        <p:spPr>
          <a:xfrm>
            <a:off x="7843173" y="2529240"/>
            <a:ext cx="3332640" cy="1799520"/>
          </a:xfrm>
          <a:custGeom>
            <a:avLst/>
            <a:gdLst/>
            <a:ahLst/>
            <a:cxnLst/>
            <a:rect l="l" t="t" r="r" b="b"/>
            <a:pathLst>
              <a:path w="4999368" h="2699659">
                <a:moveTo>
                  <a:pt x="0" y="0"/>
                </a:moveTo>
                <a:lnTo>
                  <a:pt x="4999368" y="0"/>
                </a:lnTo>
                <a:lnTo>
                  <a:pt x="4999368" y="2699658"/>
                </a:lnTo>
                <a:lnTo>
                  <a:pt x="0" y="269965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 name="AutoShape 2">
            <a:extLst>
              <a:ext uri="{FF2B5EF4-FFF2-40B4-BE49-F238E27FC236}">
                <a16:creationId xmlns:a16="http://schemas.microsoft.com/office/drawing/2014/main" id="{14D022D0-B018-D876-C111-8EAF7BCD720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84A611C1-B30B-0E72-12D4-75C6E79D9BFD}"/>
              </a:ext>
            </a:extLst>
          </p:cNvPr>
          <p:cNvSpPr/>
          <p:nvPr/>
        </p:nvSpPr>
        <p:spPr>
          <a:xfrm>
            <a:off x="884355" y="1087200"/>
            <a:ext cx="9022969" cy="52508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4666"/>
              </a:lnSpc>
            </a:pPr>
            <a:r>
              <a:rPr lang="en-US" sz="2500" b="1" spc="-201" dirty="0">
                <a:solidFill>
                  <a:schemeClr val="accent1"/>
                </a:solidFill>
              </a:rPr>
              <a:t>CMS (Content Management System): </a:t>
            </a:r>
            <a:r>
              <a:rPr lang="en-US" sz="2500" b="1" spc="-201" dirty="0" err="1">
                <a:solidFill>
                  <a:schemeClr val="accent1"/>
                </a:solidFill>
              </a:rPr>
              <a:t>ejemplo</a:t>
            </a:r>
            <a:r>
              <a:rPr lang="en-US" sz="2500" b="1" spc="-201" dirty="0">
                <a:solidFill>
                  <a:schemeClr val="accent1"/>
                </a:solidFill>
              </a:rPr>
              <a:t> WORDPRESS</a:t>
            </a:r>
            <a:endParaRPr lang="en-US" sz="2500" b="1" spc="-1" dirty="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Box 21"/>
          <p:cNvSpPr/>
          <p:nvPr/>
        </p:nvSpPr>
        <p:spPr>
          <a:xfrm>
            <a:off x="884355" y="1915529"/>
            <a:ext cx="7674985" cy="3893053"/>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s-ES" sz="1900" dirty="0"/>
              <a:t>Un </a:t>
            </a:r>
            <a:r>
              <a:rPr lang="es-ES" sz="1900" b="1" dirty="0">
                <a:solidFill>
                  <a:srgbClr val="1A1F6C"/>
                </a:solidFill>
              </a:rPr>
              <a:t>DXP</a:t>
            </a:r>
            <a:r>
              <a:rPr lang="es-ES" sz="1900" dirty="0"/>
              <a:t> (Digital </a:t>
            </a:r>
            <a:r>
              <a:rPr lang="es-ES" sz="1900" dirty="0" err="1"/>
              <a:t>Experience</a:t>
            </a:r>
            <a:r>
              <a:rPr lang="es-ES" sz="1900" dirty="0"/>
              <a:t> </a:t>
            </a:r>
            <a:r>
              <a:rPr lang="es-ES" sz="1900" dirty="0" err="1"/>
              <a:t>Platform</a:t>
            </a:r>
            <a:r>
              <a:rPr lang="es-ES" sz="1900" dirty="0"/>
              <a:t> o Plataforma de Experiencia Digital) es una solución más avanzada que un CMS, diseñada para ofrecer experiencias personalizadas y coherentes en múltiples canales (sitios web, aplicaciones móviles, redes sociales, etc.)</a:t>
            </a:r>
          </a:p>
          <a:p>
            <a:pPr algn="just">
              <a:lnSpc>
                <a:spcPct val="150000"/>
              </a:lnSpc>
            </a:pPr>
            <a:r>
              <a:rPr lang="es-ES" sz="1900" dirty="0"/>
              <a:t>Mientras que un CMS se enfoca principalmente en la gestión de contenido, un DXP abarca aspectos más amplios como la personalización, análisis de usuarios, y la integración con otras herramientas empresariales, permitiendo una experiencia digital más rica y personalizada. </a:t>
            </a:r>
          </a:p>
        </p:txBody>
      </p:sp>
      <p:sp>
        <p:nvSpPr>
          <p:cNvPr id="2" name="AutoShape 2">
            <a:extLst>
              <a:ext uri="{FF2B5EF4-FFF2-40B4-BE49-F238E27FC236}">
                <a16:creationId xmlns:a16="http://schemas.microsoft.com/office/drawing/2014/main" id="{4E784B41-3AC7-49DE-1B3E-B418995167CF}"/>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9F833898-89EB-D46C-55CA-E9D22C300033}"/>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DXP (Digital Experience / Portales)</a:t>
            </a:r>
            <a:endParaRPr lang="en-US" sz="2500" b="1" spc="-1" dirty="0">
              <a:solidFill>
                <a:schemeClr val="accent1"/>
              </a:solidFill>
            </a:endParaRPr>
          </a:p>
        </p:txBody>
      </p:sp>
      <p:sp>
        <p:nvSpPr>
          <p:cNvPr id="4" name="CuadroTexto 3">
            <a:extLst>
              <a:ext uri="{FF2B5EF4-FFF2-40B4-BE49-F238E27FC236}">
                <a16:creationId xmlns:a16="http://schemas.microsoft.com/office/drawing/2014/main" id="{48AAE267-E9EE-BA02-CA80-9BF79231A187}"/>
              </a:ext>
            </a:extLst>
          </p:cNvPr>
          <p:cNvSpPr txBox="1"/>
          <p:nvPr/>
        </p:nvSpPr>
        <p:spPr>
          <a:xfrm>
            <a:off x="884355" y="5808582"/>
            <a:ext cx="10835867" cy="1261884"/>
          </a:xfrm>
          <a:prstGeom prst="rect">
            <a:avLst/>
          </a:prstGeom>
          <a:noFill/>
        </p:spPr>
        <p:txBody>
          <a:bodyPr wrap="square" rtlCol="0">
            <a:spAutoFit/>
          </a:bodyPr>
          <a:lstStyle/>
          <a:p>
            <a:pPr algn="just">
              <a:lnSpc>
                <a:spcPct val="150000"/>
              </a:lnSpc>
            </a:pPr>
            <a:r>
              <a:rPr lang="es-ES" sz="1900" dirty="0"/>
              <a:t>Como ejemplos de DXP podemos nombrar</a:t>
            </a:r>
            <a:r>
              <a:rPr lang="es-ES" sz="1900" b="1" dirty="0">
                <a:solidFill>
                  <a:srgbClr val="1A1F6C"/>
                </a:solidFill>
              </a:rPr>
              <a:t> Adobe </a:t>
            </a:r>
            <a:r>
              <a:rPr lang="es-ES" sz="1900" b="1" dirty="0" err="1">
                <a:solidFill>
                  <a:srgbClr val="1A1F6C"/>
                </a:solidFill>
              </a:rPr>
              <a:t>Experience</a:t>
            </a:r>
            <a:r>
              <a:rPr lang="es-ES" sz="1900" b="1" dirty="0">
                <a:solidFill>
                  <a:srgbClr val="1A1F6C"/>
                </a:solidFill>
              </a:rPr>
              <a:t> Manager</a:t>
            </a:r>
            <a:r>
              <a:rPr lang="es-ES" sz="1900" dirty="0"/>
              <a:t>, </a:t>
            </a:r>
            <a:r>
              <a:rPr lang="es-ES" sz="1900" b="1" dirty="0" err="1">
                <a:solidFill>
                  <a:srgbClr val="1A1F6C"/>
                </a:solidFill>
              </a:rPr>
              <a:t>Liferay</a:t>
            </a:r>
            <a:r>
              <a:rPr lang="es-ES" sz="1900" b="1" dirty="0"/>
              <a:t>, </a:t>
            </a:r>
            <a:r>
              <a:rPr lang="es-ES" sz="1900" dirty="0"/>
              <a:t>o</a:t>
            </a:r>
            <a:r>
              <a:rPr lang="es-ES" sz="1900" b="1" dirty="0"/>
              <a:t> </a:t>
            </a:r>
            <a:r>
              <a:rPr lang="es-ES" sz="1900" b="1" dirty="0">
                <a:solidFill>
                  <a:srgbClr val="1A1F6C"/>
                </a:solidFill>
              </a:rPr>
              <a:t>HCL DXP</a:t>
            </a:r>
            <a:r>
              <a:rPr lang="es-ES" sz="1900" dirty="0"/>
              <a:t>, que permiten la gestión del contenido junto con herramientas avanzadas de marketing y análisis.</a:t>
            </a:r>
            <a:endParaRPr lang="en-US" sz="1900" spc="-1" dirty="0"/>
          </a:p>
          <a:p>
            <a:endParaRPr lang="es-ES" sz="1900" dirty="0"/>
          </a:p>
        </p:txBody>
      </p:sp>
      <p:pic>
        <p:nvPicPr>
          <p:cNvPr id="1026" name="Picture 2" descr="digital experience – Let's Connect">
            <a:extLst>
              <a:ext uri="{FF2B5EF4-FFF2-40B4-BE49-F238E27FC236}">
                <a16:creationId xmlns:a16="http://schemas.microsoft.com/office/drawing/2014/main" id="{8BA1ABB1-874C-D106-E3C5-ED3327144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2546" y="2432039"/>
            <a:ext cx="3168135" cy="332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Liferay y para qué sirve? - Formadores IT">
            <a:extLst>
              <a:ext uri="{FF2B5EF4-FFF2-40B4-BE49-F238E27FC236}">
                <a16:creationId xmlns:a16="http://schemas.microsoft.com/office/drawing/2014/main" id="{D784F050-B04D-B804-667E-2E3413553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517" y="3151972"/>
            <a:ext cx="1910128" cy="601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Experience Manager (CMS)- Features, Benefits and Use Cases">
            <a:extLst>
              <a:ext uri="{FF2B5EF4-FFF2-40B4-BE49-F238E27FC236}">
                <a16:creationId xmlns:a16="http://schemas.microsoft.com/office/drawing/2014/main" id="{4C6FF255-F29C-9EA7-42D4-3112CE386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7517" y="4140942"/>
            <a:ext cx="2001680" cy="78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940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41FCA677-BD3F-B8AB-5D6C-9C79057F6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04" y="742361"/>
            <a:ext cx="10872247" cy="6115639"/>
          </a:xfrm>
          <a:prstGeom prst="rect">
            <a:avLst/>
          </a:prstGeom>
        </p:spPr>
      </p:pic>
      <p:sp>
        <p:nvSpPr>
          <p:cNvPr id="7" name="Rectángulo 6">
            <a:extLst>
              <a:ext uri="{FF2B5EF4-FFF2-40B4-BE49-F238E27FC236}">
                <a16:creationId xmlns:a16="http://schemas.microsoft.com/office/drawing/2014/main" id="{D980814F-770F-11C8-0717-9ED9BBE8D072}"/>
              </a:ext>
            </a:extLst>
          </p:cNvPr>
          <p:cNvSpPr/>
          <p:nvPr/>
        </p:nvSpPr>
        <p:spPr>
          <a:xfrm>
            <a:off x="1036948" y="6036275"/>
            <a:ext cx="1989056" cy="821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Tree>
    <p:extLst>
      <p:ext uri="{BB962C8B-B14F-4D97-AF65-F5344CB8AC3E}">
        <p14:creationId xmlns:p14="http://schemas.microsoft.com/office/powerpoint/2010/main" val="118667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utoShape 2"/>
          <p:cNvSpPr/>
          <p:nvPr/>
        </p:nvSpPr>
        <p:spPr>
          <a:xfrm>
            <a:off x="883962" y="1848418"/>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143" name="TextBox 15"/>
          <p:cNvSpPr/>
          <p:nvPr/>
        </p:nvSpPr>
        <p:spPr>
          <a:xfrm>
            <a:off x="2033889" y="2084796"/>
            <a:ext cx="8556528" cy="82298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1" dirty="0">
                <a:solidFill>
                  <a:srgbClr val="000000"/>
                </a:solidFill>
                <a:ea typeface="Poppins"/>
              </a:rPr>
              <a:t>Internet </a:t>
            </a:r>
            <a:r>
              <a:rPr lang="en-US" sz="1900" spc="-61" dirty="0" err="1">
                <a:solidFill>
                  <a:srgbClr val="000000"/>
                </a:solidFill>
                <a:ea typeface="Poppins"/>
              </a:rPr>
              <a:t>nació</a:t>
            </a:r>
            <a:r>
              <a:rPr lang="en-US" sz="1900" spc="-61" dirty="0">
                <a:solidFill>
                  <a:srgbClr val="000000"/>
                </a:solidFill>
                <a:ea typeface="Poppins"/>
              </a:rPr>
              <a:t> a finales de </a:t>
            </a:r>
            <a:r>
              <a:rPr lang="en-US" sz="1900" spc="-61" dirty="0" err="1">
                <a:solidFill>
                  <a:srgbClr val="000000"/>
                </a:solidFill>
                <a:ea typeface="Poppins"/>
              </a:rPr>
              <a:t>los</a:t>
            </a:r>
            <a:r>
              <a:rPr lang="en-US" sz="1900" spc="-61" dirty="0">
                <a:solidFill>
                  <a:srgbClr val="000000"/>
                </a:solidFill>
                <a:ea typeface="Poppins"/>
              </a:rPr>
              <a:t> </a:t>
            </a:r>
            <a:r>
              <a:rPr lang="en-US" sz="1900" spc="-61" dirty="0" err="1">
                <a:solidFill>
                  <a:srgbClr val="000000"/>
                </a:solidFill>
                <a:ea typeface="Poppins"/>
              </a:rPr>
              <a:t>años</a:t>
            </a:r>
            <a:r>
              <a:rPr lang="en-US" sz="1900" spc="-61" dirty="0">
                <a:solidFill>
                  <a:srgbClr val="000000"/>
                </a:solidFill>
                <a:ea typeface="Poppins"/>
              </a:rPr>
              <a:t> 60 con ARPANET, que </a:t>
            </a:r>
            <a:r>
              <a:rPr lang="en-US" sz="1900" spc="-61" dirty="0" err="1">
                <a:solidFill>
                  <a:srgbClr val="000000"/>
                </a:solidFill>
                <a:ea typeface="Poppins"/>
              </a:rPr>
              <a:t>conectaba</a:t>
            </a:r>
            <a:r>
              <a:rPr lang="en-US" sz="1900" spc="-61" dirty="0">
                <a:solidFill>
                  <a:srgbClr val="000000"/>
                </a:solidFill>
                <a:ea typeface="Poppins"/>
              </a:rPr>
              <a:t> </a:t>
            </a:r>
            <a:r>
              <a:rPr lang="en-US" sz="1900" spc="-61" dirty="0" err="1">
                <a:solidFill>
                  <a:srgbClr val="000000"/>
                </a:solidFill>
                <a:ea typeface="Poppins"/>
              </a:rPr>
              <a:t>universidades</a:t>
            </a:r>
            <a:r>
              <a:rPr lang="en-US" sz="1900" spc="-61" dirty="0">
                <a:solidFill>
                  <a:srgbClr val="000000"/>
                </a:solidFill>
                <a:ea typeface="Poppins"/>
              </a:rPr>
              <a:t>. </a:t>
            </a:r>
            <a:r>
              <a:rPr lang="en-US" sz="1900" spc="-61" dirty="0" err="1">
                <a:solidFill>
                  <a:srgbClr val="000000"/>
                </a:solidFill>
                <a:ea typeface="Poppins"/>
              </a:rPr>
              <a:t>Esto</a:t>
            </a:r>
            <a:r>
              <a:rPr lang="en-US" sz="1900" spc="-61" dirty="0">
                <a:solidFill>
                  <a:srgbClr val="000000"/>
                </a:solidFill>
                <a:ea typeface="Poppins"/>
              </a:rPr>
              <a:t> </a:t>
            </a:r>
            <a:r>
              <a:rPr lang="en-US" sz="1900" spc="-61" dirty="0" err="1">
                <a:solidFill>
                  <a:srgbClr val="000000"/>
                </a:solidFill>
                <a:ea typeface="Poppins"/>
              </a:rPr>
              <a:t>allanó</a:t>
            </a:r>
            <a:r>
              <a:rPr lang="en-US" sz="1900" spc="-61" dirty="0">
                <a:solidFill>
                  <a:srgbClr val="000000"/>
                </a:solidFill>
                <a:ea typeface="Poppins"/>
              </a:rPr>
              <a:t> </a:t>
            </a:r>
            <a:r>
              <a:rPr lang="en-US" sz="1900" spc="-61" dirty="0" err="1">
                <a:solidFill>
                  <a:srgbClr val="000000"/>
                </a:solidFill>
                <a:ea typeface="Poppins"/>
              </a:rPr>
              <a:t>el</a:t>
            </a:r>
            <a:r>
              <a:rPr lang="en-US" sz="1900" spc="-61" dirty="0">
                <a:solidFill>
                  <a:srgbClr val="000000"/>
                </a:solidFill>
                <a:ea typeface="Poppins"/>
              </a:rPr>
              <a:t> </a:t>
            </a:r>
            <a:r>
              <a:rPr lang="en-US" sz="1900" spc="-61" dirty="0" err="1">
                <a:solidFill>
                  <a:srgbClr val="000000"/>
                </a:solidFill>
                <a:ea typeface="Poppins"/>
              </a:rPr>
              <a:t>camino</a:t>
            </a:r>
            <a:r>
              <a:rPr lang="en-US" sz="1900" spc="-61" dirty="0">
                <a:solidFill>
                  <a:srgbClr val="000000"/>
                </a:solidFill>
                <a:ea typeface="Poppins"/>
              </a:rPr>
              <a:t> para la </a:t>
            </a:r>
            <a:r>
              <a:rPr lang="en-US" sz="1900" spc="-61" dirty="0" err="1">
                <a:solidFill>
                  <a:srgbClr val="000000"/>
                </a:solidFill>
                <a:ea typeface="Poppins"/>
              </a:rPr>
              <a:t>comunicación</a:t>
            </a:r>
            <a:r>
              <a:rPr lang="en-US" sz="1900" spc="-61" dirty="0">
                <a:solidFill>
                  <a:srgbClr val="000000"/>
                </a:solidFill>
                <a:ea typeface="Poppins"/>
              </a:rPr>
              <a:t> global y la </a:t>
            </a:r>
            <a:r>
              <a:rPr lang="en-US" sz="1900" spc="-61" dirty="0" err="1">
                <a:solidFill>
                  <a:srgbClr val="000000"/>
                </a:solidFill>
                <a:ea typeface="Poppins"/>
              </a:rPr>
              <a:t>creación</a:t>
            </a:r>
            <a:r>
              <a:rPr lang="en-US" sz="1900" spc="-61" dirty="0">
                <a:solidFill>
                  <a:srgbClr val="000000"/>
                </a:solidFill>
                <a:ea typeface="Poppins"/>
              </a:rPr>
              <a:t> de redes.</a:t>
            </a:r>
            <a:endParaRPr lang="en-US" sz="1900" spc="-1" dirty="0"/>
          </a:p>
        </p:txBody>
      </p:sp>
      <p:sp>
        <p:nvSpPr>
          <p:cNvPr id="148" name="TextBox 20"/>
          <p:cNvSpPr/>
          <p:nvPr/>
        </p:nvSpPr>
        <p:spPr>
          <a:xfrm>
            <a:off x="2033889" y="3263975"/>
            <a:ext cx="8415462" cy="82298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1" dirty="0">
                <a:solidFill>
                  <a:srgbClr val="000000"/>
                </a:solidFill>
                <a:ea typeface="Poppins"/>
              </a:rPr>
              <a:t>En 1989, Tim Berners-Lee </a:t>
            </a:r>
            <a:r>
              <a:rPr lang="en-US" sz="1900" spc="-61" dirty="0" err="1">
                <a:solidFill>
                  <a:srgbClr val="000000"/>
                </a:solidFill>
                <a:ea typeface="Poppins"/>
              </a:rPr>
              <a:t>propuso</a:t>
            </a:r>
            <a:r>
              <a:rPr lang="en-US" sz="1900" spc="-61" dirty="0">
                <a:solidFill>
                  <a:srgbClr val="000000"/>
                </a:solidFill>
                <a:ea typeface="Poppins"/>
              </a:rPr>
              <a:t> la World Wide Web, que </a:t>
            </a:r>
            <a:r>
              <a:rPr lang="en-US" sz="1900" spc="-61" dirty="0" err="1">
                <a:solidFill>
                  <a:srgbClr val="000000"/>
                </a:solidFill>
                <a:ea typeface="Poppins"/>
              </a:rPr>
              <a:t>revolucionó</a:t>
            </a:r>
            <a:r>
              <a:rPr lang="en-US" sz="1900" spc="-61" dirty="0">
                <a:solidFill>
                  <a:srgbClr val="000000"/>
                </a:solidFill>
                <a:ea typeface="Poppins"/>
              </a:rPr>
              <a:t> </a:t>
            </a:r>
            <a:r>
              <a:rPr lang="en-US" sz="1900" spc="-61" dirty="0" err="1">
                <a:solidFill>
                  <a:srgbClr val="000000"/>
                </a:solidFill>
                <a:ea typeface="Poppins"/>
              </a:rPr>
              <a:t>el</a:t>
            </a:r>
            <a:r>
              <a:rPr lang="en-US" sz="1900" spc="-61" dirty="0">
                <a:solidFill>
                  <a:srgbClr val="000000"/>
                </a:solidFill>
                <a:ea typeface="Poppins"/>
              </a:rPr>
              <a:t> </a:t>
            </a:r>
            <a:r>
              <a:rPr lang="en-US" sz="1900" spc="-61" dirty="0" err="1">
                <a:solidFill>
                  <a:srgbClr val="000000"/>
                </a:solidFill>
                <a:ea typeface="Poppins"/>
              </a:rPr>
              <a:t>acceso</a:t>
            </a:r>
            <a:r>
              <a:rPr lang="en-US" sz="1900" spc="-61" dirty="0">
                <a:solidFill>
                  <a:srgbClr val="000000"/>
                </a:solidFill>
                <a:ea typeface="Poppins"/>
              </a:rPr>
              <a:t> a la </a:t>
            </a:r>
            <a:r>
              <a:rPr lang="en-US" sz="1900" spc="-61" dirty="0" err="1">
                <a:solidFill>
                  <a:srgbClr val="000000"/>
                </a:solidFill>
                <a:ea typeface="Poppins"/>
              </a:rPr>
              <a:t>información</a:t>
            </a:r>
            <a:r>
              <a:rPr lang="en-US" sz="1900" spc="-61" dirty="0">
                <a:solidFill>
                  <a:srgbClr val="000000"/>
                </a:solidFill>
                <a:ea typeface="Poppins"/>
              </a:rPr>
              <a:t> a </a:t>
            </a:r>
            <a:r>
              <a:rPr lang="en-US" sz="1900" spc="-61" dirty="0" err="1">
                <a:solidFill>
                  <a:srgbClr val="000000"/>
                </a:solidFill>
                <a:ea typeface="Poppins"/>
              </a:rPr>
              <a:t>través</a:t>
            </a:r>
            <a:r>
              <a:rPr lang="en-US" sz="1900" spc="-61" dirty="0">
                <a:solidFill>
                  <a:srgbClr val="000000"/>
                </a:solidFill>
                <a:ea typeface="Poppins"/>
              </a:rPr>
              <a:t> del </a:t>
            </a:r>
            <a:r>
              <a:rPr lang="en-US" sz="1900" spc="-61" dirty="0" err="1">
                <a:solidFill>
                  <a:srgbClr val="000000"/>
                </a:solidFill>
                <a:ea typeface="Poppins"/>
              </a:rPr>
              <a:t>hipertexto</a:t>
            </a:r>
            <a:r>
              <a:rPr lang="en-US" sz="1900" spc="-61" dirty="0">
                <a:solidFill>
                  <a:srgbClr val="000000"/>
                </a:solidFill>
                <a:ea typeface="Poppins"/>
              </a:rPr>
              <a:t>. El primer sitio web </a:t>
            </a:r>
            <a:r>
              <a:rPr lang="en-US" sz="1900" spc="-61" dirty="0" err="1">
                <a:solidFill>
                  <a:srgbClr val="000000"/>
                </a:solidFill>
                <a:ea typeface="Poppins"/>
              </a:rPr>
              <a:t>vio</a:t>
            </a:r>
            <a:r>
              <a:rPr lang="en-US" sz="1900" spc="-61" dirty="0">
                <a:solidFill>
                  <a:srgbClr val="000000"/>
                </a:solidFill>
                <a:ea typeface="Poppins"/>
              </a:rPr>
              <a:t> la luz </a:t>
            </a:r>
            <a:r>
              <a:rPr lang="en-US" sz="1900" spc="-61" dirty="0" err="1">
                <a:solidFill>
                  <a:srgbClr val="000000"/>
                </a:solidFill>
                <a:ea typeface="Poppins"/>
              </a:rPr>
              <a:t>en</a:t>
            </a:r>
            <a:r>
              <a:rPr lang="en-US" sz="1900" spc="-61" dirty="0">
                <a:solidFill>
                  <a:srgbClr val="000000"/>
                </a:solidFill>
                <a:ea typeface="Poppins"/>
              </a:rPr>
              <a:t> 1991.</a:t>
            </a:r>
            <a:endParaRPr lang="en-US" sz="1900" spc="-1" dirty="0"/>
          </a:p>
        </p:txBody>
      </p:sp>
      <p:sp>
        <p:nvSpPr>
          <p:cNvPr id="149" name="TextBox 21"/>
          <p:cNvSpPr/>
          <p:nvPr/>
        </p:nvSpPr>
        <p:spPr>
          <a:xfrm>
            <a:off x="2033889" y="4443155"/>
            <a:ext cx="9152187" cy="1261564"/>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61" dirty="0">
                <a:solidFill>
                  <a:srgbClr val="000000"/>
                </a:solidFill>
                <a:ea typeface="Poppins"/>
              </a:rPr>
              <a:t>A finales de </a:t>
            </a:r>
            <a:r>
              <a:rPr lang="en-US" sz="1900" spc="-61" dirty="0" err="1">
                <a:solidFill>
                  <a:srgbClr val="000000"/>
                </a:solidFill>
                <a:ea typeface="Poppins"/>
              </a:rPr>
              <a:t>los</a:t>
            </a:r>
            <a:r>
              <a:rPr lang="en-US" sz="1900" spc="-61" dirty="0">
                <a:solidFill>
                  <a:srgbClr val="000000"/>
                </a:solidFill>
                <a:ea typeface="Poppins"/>
              </a:rPr>
              <a:t> 90 se </a:t>
            </a:r>
            <a:r>
              <a:rPr lang="en-US" sz="1900" spc="-61" dirty="0" err="1">
                <a:solidFill>
                  <a:srgbClr val="000000"/>
                </a:solidFill>
                <a:ea typeface="Poppins"/>
              </a:rPr>
              <a:t>produjo</a:t>
            </a:r>
            <a:r>
              <a:rPr lang="en-US" sz="1900" spc="-61" dirty="0">
                <a:solidFill>
                  <a:srgbClr val="000000"/>
                </a:solidFill>
                <a:ea typeface="Poppins"/>
              </a:rPr>
              <a:t> un </a:t>
            </a:r>
            <a:r>
              <a:rPr lang="en-US" sz="1900" spc="-61" dirty="0" err="1">
                <a:solidFill>
                  <a:srgbClr val="000000"/>
                </a:solidFill>
                <a:ea typeface="Poppins"/>
              </a:rPr>
              <a:t>crecimiento</a:t>
            </a:r>
            <a:r>
              <a:rPr lang="en-US" sz="1900" spc="-61" dirty="0">
                <a:solidFill>
                  <a:srgbClr val="000000"/>
                </a:solidFill>
                <a:ea typeface="Poppins"/>
              </a:rPr>
              <a:t> </a:t>
            </a:r>
            <a:r>
              <a:rPr lang="en-US" sz="1900" spc="-61" dirty="0" err="1">
                <a:solidFill>
                  <a:srgbClr val="000000"/>
                </a:solidFill>
                <a:ea typeface="Poppins"/>
              </a:rPr>
              <a:t>explosivo</a:t>
            </a:r>
            <a:r>
              <a:rPr lang="en-US" sz="1900" spc="-61" dirty="0">
                <a:solidFill>
                  <a:srgbClr val="000000"/>
                </a:solidFill>
                <a:ea typeface="Poppins"/>
              </a:rPr>
              <a:t> de </a:t>
            </a:r>
            <a:r>
              <a:rPr lang="en-US" sz="1900" spc="-61" dirty="0" err="1">
                <a:solidFill>
                  <a:srgbClr val="000000"/>
                </a:solidFill>
                <a:ea typeface="Poppins"/>
              </a:rPr>
              <a:t>los</a:t>
            </a:r>
            <a:r>
              <a:rPr lang="en-US" sz="1900" spc="-61" dirty="0">
                <a:solidFill>
                  <a:srgbClr val="000000"/>
                </a:solidFill>
                <a:ea typeface="Poppins"/>
              </a:rPr>
              <a:t> </a:t>
            </a:r>
            <a:r>
              <a:rPr lang="en-US" sz="1900" spc="-61" dirty="0" err="1">
                <a:solidFill>
                  <a:srgbClr val="000000"/>
                </a:solidFill>
                <a:ea typeface="Poppins"/>
              </a:rPr>
              <a:t>negocios</a:t>
            </a:r>
            <a:r>
              <a:rPr lang="en-US" sz="1900" spc="-61" dirty="0">
                <a:solidFill>
                  <a:srgbClr val="000000"/>
                </a:solidFill>
                <a:ea typeface="Poppins"/>
              </a:rPr>
              <a:t> </a:t>
            </a:r>
            <a:r>
              <a:rPr lang="en-US" sz="1900" spc="-61" dirty="0" err="1">
                <a:solidFill>
                  <a:srgbClr val="000000"/>
                </a:solidFill>
                <a:ea typeface="Poppins"/>
              </a:rPr>
              <a:t>basados</a:t>
            </a:r>
            <a:r>
              <a:rPr lang="en-US" sz="1900" spc="-61" dirty="0">
                <a:solidFill>
                  <a:srgbClr val="000000"/>
                </a:solidFill>
                <a:ea typeface="Poppins"/>
              </a:rPr>
              <a:t> </a:t>
            </a:r>
            <a:r>
              <a:rPr lang="en-US" sz="1900" spc="-61" dirty="0" err="1">
                <a:solidFill>
                  <a:srgbClr val="000000"/>
                </a:solidFill>
                <a:ea typeface="Poppins"/>
              </a:rPr>
              <a:t>en</a:t>
            </a:r>
            <a:r>
              <a:rPr lang="en-US" sz="1900" spc="-61" dirty="0">
                <a:solidFill>
                  <a:srgbClr val="000000"/>
                </a:solidFill>
                <a:ea typeface="Poppins"/>
              </a:rPr>
              <a:t> la web. Este boom </a:t>
            </a:r>
            <a:r>
              <a:rPr lang="en-US" sz="1900" spc="-61" dirty="0" err="1">
                <a:solidFill>
                  <a:srgbClr val="000000"/>
                </a:solidFill>
                <a:ea typeface="Poppins"/>
              </a:rPr>
              <a:t>cambió</a:t>
            </a:r>
            <a:r>
              <a:rPr lang="en-US" sz="1900" spc="-61" dirty="0">
                <a:solidFill>
                  <a:srgbClr val="000000"/>
                </a:solidFill>
                <a:ea typeface="Poppins"/>
              </a:rPr>
              <a:t> las </a:t>
            </a:r>
            <a:r>
              <a:rPr lang="en-US" sz="1900" spc="-61" dirty="0" err="1">
                <a:solidFill>
                  <a:srgbClr val="000000"/>
                </a:solidFill>
                <a:ea typeface="Poppins"/>
              </a:rPr>
              <a:t>economías</a:t>
            </a:r>
            <a:r>
              <a:rPr lang="en-US" sz="1900" spc="-61" dirty="0">
                <a:solidFill>
                  <a:srgbClr val="000000"/>
                </a:solidFill>
                <a:ea typeface="Poppins"/>
              </a:rPr>
              <a:t> y </a:t>
            </a:r>
            <a:r>
              <a:rPr lang="en-US" sz="1900" spc="-61" dirty="0" err="1">
                <a:solidFill>
                  <a:srgbClr val="000000"/>
                </a:solidFill>
                <a:ea typeface="Poppins"/>
              </a:rPr>
              <a:t>llevó</a:t>
            </a:r>
            <a:r>
              <a:rPr lang="en-US" sz="1900" spc="-61" dirty="0">
                <a:solidFill>
                  <a:srgbClr val="000000"/>
                </a:solidFill>
                <a:ea typeface="Poppins"/>
              </a:rPr>
              <a:t> a la </a:t>
            </a:r>
            <a:r>
              <a:rPr lang="en-US" sz="1900" spc="-61" dirty="0" err="1">
                <a:solidFill>
                  <a:srgbClr val="000000"/>
                </a:solidFill>
                <a:ea typeface="Poppins"/>
              </a:rPr>
              <a:t>creación</a:t>
            </a:r>
            <a:r>
              <a:rPr lang="en-US" sz="1900" spc="-61" dirty="0">
                <a:solidFill>
                  <a:srgbClr val="000000"/>
                </a:solidFill>
                <a:ea typeface="Poppins"/>
              </a:rPr>
              <a:t> de </a:t>
            </a:r>
            <a:r>
              <a:rPr lang="en-US" sz="1900" spc="-61" dirty="0" err="1">
                <a:solidFill>
                  <a:srgbClr val="000000"/>
                </a:solidFill>
                <a:ea typeface="Poppins"/>
              </a:rPr>
              <a:t>los</a:t>
            </a:r>
            <a:r>
              <a:rPr lang="en-US" sz="1900" spc="-61" dirty="0">
                <a:solidFill>
                  <a:srgbClr val="000000"/>
                </a:solidFill>
                <a:ea typeface="Poppins"/>
              </a:rPr>
              <a:t> </a:t>
            </a:r>
            <a:r>
              <a:rPr lang="en-US" sz="1900" spc="-61" dirty="0" err="1">
                <a:solidFill>
                  <a:srgbClr val="000000"/>
                </a:solidFill>
                <a:ea typeface="Poppins"/>
              </a:rPr>
              <a:t>gigantes</a:t>
            </a:r>
            <a:r>
              <a:rPr lang="en-US" sz="1900" spc="-61" dirty="0">
                <a:solidFill>
                  <a:srgbClr val="000000"/>
                </a:solidFill>
                <a:ea typeface="Poppins"/>
              </a:rPr>
              <a:t> </a:t>
            </a:r>
            <a:r>
              <a:rPr lang="en-US" sz="1900" spc="-61" dirty="0" err="1">
                <a:solidFill>
                  <a:srgbClr val="000000"/>
                </a:solidFill>
                <a:ea typeface="Poppins"/>
              </a:rPr>
              <a:t>tecnológicos</a:t>
            </a:r>
            <a:r>
              <a:rPr lang="en-US" sz="1900" spc="-61" dirty="0">
                <a:solidFill>
                  <a:srgbClr val="000000"/>
                </a:solidFill>
                <a:ea typeface="Poppins"/>
              </a:rPr>
              <a:t> que </a:t>
            </a:r>
            <a:r>
              <a:rPr lang="en-US" sz="1900" spc="-61" dirty="0" err="1">
                <a:solidFill>
                  <a:srgbClr val="000000"/>
                </a:solidFill>
                <a:ea typeface="Poppins"/>
              </a:rPr>
              <a:t>conocemos</a:t>
            </a:r>
            <a:r>
              <a:rPr lang="en-US" sz="1900" spc="-61" dirty="0">
                <a:solidFill>
                  <a:srgbClr val="000000"/>
                </a:solidFill>
                <a:ea typeface="Poppins"/>
              </a:rPr>
              <a:t> hoy.</a:t>
            </a:r>
            <a:endParaRPr lang="en-US" sz="1900" spc="-1" dirty="0"/>
          </a:p>
        </p:txBody>
      </p:sp>
      <p:sp>
        <p:nvSpPr>
          <p:cNvPr id="150" name="AutoShape 22"/>
          <p:cNvSpPr/>
          <p:nvPr/>
        </p:nvSpPr>
        <p:spPr>
          <a:xfrm>
            <a:off x="1635162" y="1864258"/>
            <a:ext cx="240" cy="110136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151" name="AutoShape 23"/>
          <p:cNvSpPr/>
          <p:nvPr/>
        </p:nvSpPr>
        <p:spPr>
          <a:xfrm>
            <a:off x="1635162" y="2962498"/>
            <a:ext cx="7920" cy="140400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152" name="AutoShape 24"/>
          <p:cNvSpPr/>
          <p:nvPr/>
        </p:nvSpPr>
        <p:spPr>
          <a:xfrm>
            <a:off x="1639242" y="4366018"/>
            <a:ext cx="7920" cy="140400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B09DEE00-F540-8B5E-4CA5-3B77147A6F99}"/>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ea typeface="Open Sans Bold"/>
              </a:rPr>
              <a:t>Historia y </a:t>
            </a:r>
            <a:r>
              <a:rPr lang="en-US" sz="2500" b="1" spc="-201" dirty="0" err="1">
                <a:solidFill>
                  <a:schemeClr val="accent1"/>
                </a:solidFill>
                <a:ea typeface="Open Sans Bold"/>
              </a:rPr>
              <a:t>evolución</a:t>
            </a:r>
            <a:r>
              <a:rPr lang="en-US" sz="2500" b="1" spc="-201" dirty="0">
                <a:solidFill>
                  <a:schemeClr val="accent1"/>
                </a:solidFill>
                <a:ea typeface="Open Sans Bold"/>
              </a:rPr>
              <a:t> de la web</a:t>
            </a:r>
            <a:endParaRPr lang="en-US" sz="2500" b="1" spc="-1" dirty="0">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06</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a:t>Redes </a:t>
            </a:r>
            <a:r>
              <a:rPr lang="en-US" dirty="0" err="1"/>
              <a:t>Sociales</a:t>
            </a:r>
            <a:r>
              <a:rPr lang="en-US" dirty="0"/>
              <a:t> y Marca Personal</a:t>
            </a:r>
          </a:p>
        </p:txBody>
      </p:sp>
    </p:spTree>
    <p:extLst>
      <p:ext uri="{BB962C8B-B14F-4D97-AF65-F5344CB8AC3E}">
        <p14:creationId xmlns:p14="http://schemas.microsoft.com/office/powerpoint/2010/main" val="2563043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Box 21"/>
          <p:cNvSpPr/>
          <p:nvPr/>
        </p:nvSpPr>
        <p:spPr>
          <a:xfrm>
            <a:off x="884357" y="2118377"/>
            <a:ext cx="5299628" cy="237860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2113" spc="-74" dirty="0">
                <a:solidFill>
                  <a:srgbClr val="000000"/>
                </a:solidFill>
                <a:ea typeface="Poppins"/>
              </a:rPr>
              <a:t>Para </a:t>
            </a:r>
            <a:r>
              <a:rPr lang="en-US" sz="2113" spc="-74" dirty="0" err="1">
                <a:solidFill>
                  <a:srgbClr val="000000"/>
                </a:solidFill>
                <a:ea typeface="Poppins"/>
              </a:rPr>
              <a:t>poder</a:t>
            </a:r>
            <a:r>
              <a:rPr lang="en-US" sz="2113" spc="-74" dirty="0">
                <a:solidFill>
                  <a:srgbClr val="000000"/>
                </a:solidFill>
                <a:ea typeface="Poppins"/>
              </a:rPr>
              <a:t> </a:t>
            </a:r>
            <a:r>
              <a:rPr lang="en-US" sz="2113" spc="-74" dirty="0" err="1">
                <a:solidFill>
                  <a:srgbClr val="000000"/>
                </a:solidFill>
                <a:ea typeface="Poppins"/>
              </a:rPr>
              <a:t>destacar</a:t>
            </a:r>
            <a:r>
              <a:rPr lang="en-US" sz="2113" spc="-74" dirty="0">
                <a:solidFill>
                  <a:srgbClr val="000000"/>
                </a:solidFill>
                <a:ea typeface="Poppins"/>
              </a:rPr>
              <a:t> </a:t>
            </a:r>
            <a:r>
              <a:rPr lang="en-US" sz="2113" spc="-74" dirty="0" err="1">
                <a:solidFill>
                  <a:srgbClr val="000000"/>
                </a:solidFill>
                <a:ea typeface="Poppins"/>
              </a:rPr>
              <a:t>en</a:t>
            </a:r>
            <a:r>
              <a:rPr lang="en-US" sz="2113" spc="-74" dirty="0">
                <a:solidFill>
                  <a:srgbClr val="000000"/>
                </a:solidFill>
                <a:ea typeface="Poppins"/>
              </a:rPr>
              <a:t> </a:t>
            </a:r>
            <a:r>
              <a:rPr lang="en-US" sz="2113" spc="-74" dirty="0" err="1">
                <a:solidFill>
                  <a:srgbClr val="000000"/>
                </a:solidFill>
                <a:ea typeface="Poppins"/>
              </a:rPr>
              <a:t>el</a:t>
            </a:r>
            <a:r>
              <a:rPr lang="en-US" sz="2113" spc="-74" dirty="0">
                <a:solidFill>
                  <a:srgbClr val="000000"/>
                </a:solidFill>
                <a:ea typeface="Poppins"/>
              </a:rPr>
              <a:t> mercado </a:t>
            </a:r>
            <a:r>
              <a:rPr lang="en-US" sz="2113" spc="-74" dirty="0" err="1">
                <a:solidFill>
                  <a:srgbClr val="000000"/>
                </a:solidFill>
                <a:ea typeface="Poppins"/>
              </a:rPr>
              <a:t>laboral</a:t>
            </a:r>
            <a:r>
              <a:rPr lang="en-US" sz="2113" spc="-74" dirty="0">
                <a:solidFill>
                  <a:srgbClr val="000000"/>
                </a:solidFill>
                <a:ea typeface="Poppins"/>
              </a:rPr>
              <a:t> actual es </a:t>
            </a:r>
            <a:r>
              <a:rPr lang="en-US" sz="2113" spc="-74" dirty="0" err="1">
                <a:solidFill>
                  <a:srgbClr val="000000"/>
                </a:solidFill>
                <a:ea typeface="Poppins"/>
              </a:rPr>
              <a:t>necesario</a:t>
            </a:r>
            <a:r>
              <a:rPr lang="en-US" sz="2113" spc="-74" dirty="0">
                <a:solidFill>
                  <a:srgbClr val="000000"/>
                </a:solidFill>
                <a:ea typeface="Poppins"/>
              </a:rPr>
              <a:t> saber usar de </a:t>
            </a:r>
            <a:r>
              <a:rPr lang="en-US" sz="2113" spc="-74" dirty="0" err="1">
                <a:solidFill>
                  <a:srgbClr val="000000"/>
                </a:solidFill>
                <a:ea typeface="Poppins"/>
              </a:rPr>
              <a:t>manera</a:t>
            </a:r>
            <a:r>
              <a:rPr lang="en-US" sz="2113" spc="-74" dirty="0">
                <a:solidFill>
                  <a:srgbClr val="000000"/>
                </a:solidFill>
                <a:ea typeface="Poppins"/>
              </a:rPr>
              <a:t> </a:t>
            </a:r>
            <a:r>
              <a:rPr lang="en-US" sz="2113" spc="-74" dirty="0" err="1">
                <a:solidFill>
                  <a:srgbClr val="000000"/>
                </a:solidFill>
                <a:ea typeface="Poppins"/>
              </a:rPr>
              <a:t>efectiva</a:t>
            </a:r>
            <a:r>
              <a:rPr lang="en-US" sz="2113" spc="-74" dirty="0">
                <a:solidFill>
                  <a:srgbClr val="000000"/>
                </a:solidFill>
                <a:ea typeface="Poppins"/>
              </a:rPr>
              <a:t> las redes </a:t>
            </a:r>
            <a:r>
              <a:rPr lang="en-US" sz="2113" spc="-74" dirty="0" err="1">
                <a:solidFill>
                  <a:srgbClr val="000000"/>
                </a:solidFill>
                <a:ea typeface="Poppins"/>
              </a:rPr>
              <a:t>sociales</a:t>
            </a:r>
            <a:r>
              <a:rPr lang="en-US" sz="2113" spc="-74" dirty="0">
                <a:solidFill>
                  <a:srgbClr val="000000"/>
                </a:solidFill>
                <a:ea typeface="Poppins"/>
              </a:rPr>
              <a:t> para </a:t>
            </a:r>
            <a:r>
              <a:rPr lang="en-US" sz="2113" spc="-74" dirty="0" err="1">
                <a:solidFill>
                  <a:srgbClr val="000000"/>
                </a:solidFill>
                <a:ea typeface="Poppins"/>
              </a:rPr>
              <a:t>presentar</a:t>
            </a:r>
            <a:r>
              <a:rPr lang="en-US" sz="2113" spc="-74" dirty="0">
                <a:solidFill>
                  <a:srgbClr val="000000"/>
                </a:solidFill>
                <a:ea typeface="Poppins"/>
              </a:rPr>
              <a:t> </a:t>
            </a:r>
            <a:r>
              <a:rPr lang="en-US" sz="2113" spc="-74" dirty="0" err="1">
                <a:solidFill>
                  <a:srgbClr val="000000"/>
                </a:solidFill>
                <a:ea typeface="Poppins"/>
              </a:rPr>
              <a:t>el</a:t>
            </a:r>
            <a:r>
              <a:rPr lang="en-US" sz="2113" spc="-74" dirty="0">
                <a:solidFill>
                  <a:srgbClr val="000000"/>
                </a:solidFill>
                <a:ea typeface="Poppins"/>
              </a:rPr>
              <a:t> </a:t>
            </a:r>
            <a:r>
              <a:rPr lang="en-US" sz="2113" spc="-74" dirty="0" err="1">
                <a:solidFill>
                  <a:srgbClr val="000000"/>
                </a:solidFill>
                <a:ea typeface="Poppins"/>
              </a:rPr>
              <a:t>perfil</a:t>
            </a:r>
            <a:r>
              <a:rPr lang="en-US" sz="2113" spc="-74" dirty="0">
                <a:solidFill>
                  <a:srgbClr val="000000"/>
                </a:solidFill>
                <a:ea typeface="Poppins"/>
              </a:rPr>
              <a:t> y aptitudes </a:t>
            </a:r>
            <a:r>
              <a:rPr lang="en-US" sz="2113" spc="-74" dirty="0" err="1">
                <a:solidFill>
                  <a:srgbClr val="000000"/>
                </a:solidFill>
                <a:ea typeface="Poppins"/>
              </a:rPr>
              <a:t>laborales</a:t>
            </a:r>
            <a:r>
              <a:rPr lang="en-US" sz="2113" spc="-74" dirty="0">
                <a:solidFill>
                  <a:srgbClr val="000000"/>
                </a:solidFill>
                <a:ea typeface="Poppins"/>
              </a:rPr>
              <a:t>, para </a:t>
            </a:r>
            <a:r>
              <a:rPr lang="en-US" sz="2113" spc="-74" dirty="0" err="1">
                <a:solidFill>
                  <a:srgbClr val="000000"/>
                </a:solidFill>
                <a:ea typeface="Poppins"/>
              </a:rPr>
              <a:t>esto</a:t>
            </a:r>
            <a:r>
              <a:rPr lang="en-US" sz="2113" spc="-74" dirty="0">
                <a:solidFill>
                  <a:srgbClr val="000000"/>
                </a:solidFill>
                <a:ea typeface="Poppins"/>
              </a:rPr>
              <a:t> se </a:t>
            </a:r>
            <a:r>
              <a:rPr lang="en-US" sz="2113" spc="-74" dirty="0" err="1">
                <a:solidFill>
                  <a:srgbClr val="000000"/>
                </a:solidFill>
                <a:ea typeface="Poppins"/>
              </a:rPr>
              <a:t>pueden</a:t>
            </a:r>
            <a:r>
              <a:rPr lang="en-US" sz="2113" spc="-74" dirty="0">
                <a:solidFill>
                  <a:srgbClr val="000000"/>
                </a:solidFill>
                <a:ea typeface="Poppins"/>
              </a:rPr>
              <a:t> usar redes </a:t>
            </a:r>
            <a:r>
              <a:rPr lang="en-US" sz="2113" spc="-74" dirty="0" err="1">
                <a:solidFill>
                  <a:srgbClr val="000000"/>
                </a:solidFill>
                <a:ea typeface="Poppins"/>
              </a:rPr>
              <a:t>sociales</a:t>
            </a:r>
            <a:r>
              <a:rPr lang="en-US" sz="2113" spc="-74" dirty="0">
                <a:solidFill>
                  <a:srgbClr val="000000"/>
                </a:solidFill>
                <a:ea typeface="Poppins"/>
              </a:rPr>
              <a:t> </a:t>
            </a:r>
            <a:r>
              <a:rPr lang="en-US" sz="2113" spc="-74" dirty="0" err="1">
                <a:solidFill>
                  <a:srgbClr val="000000"/>
                </a:solidFill>
                <a:ea typeface="Poppins"/>
              </a:rPr>
              <a:t>como</a:t>
            </a:r>
            <a:r>
              <a:rPr lang="en-US" sz="2113" spc="-74" dirty="0">
                <a:solidFill>
                  <a:srgbClr val="000000"/>
                </a:solidFill>
                <a:ea typeface="Poppins"/>
              </a:rPr>
              <a:t>:</a:t>
            </a:r>
            <a:endParaRPr lang="en-US" sz="2113" spc="-1" dirty="0"/>
          </a:p>
        </p:txBody>
      </p:sp>
      <p:sp>
        <p:nvSpPr>
          <p:cNvPr id="2" name="AutoShape 2">
            <a:extLst>
              <a:ext uri="{FF2B5EF4-FFF2-40B4-BE49-F238E27FC236}">
                <a16:creationId xmlns:a16="http://schemas.microsoft.com/office/drawing/2014/main" id="{8F504B68-404C-429A-E68E-A2F8FDFBFD4B}"/>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BE9A720E-CA72-8B6A-D578-7DFB3E18B529}"/>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Redes </a:t>
            </a:r>
            <a:r>
              <a:rPr lang="en-US" sz="2500" b="1" spc="-201" dirty="0" err="1">
                <a:solidFill>
                  <a:schemeClr val="accent1"/>
                </a:solidFill>
              </a:rPr>
              <a:t>sociales</a:t>
            </a:r>
            <a:r>
              <a:rPr lang="en-US" sz="2500" b="1" spc="-201" dirty="0">
                <a:solidFill>
                  <a:schemeClr val="accent1"/>
                </a:solidFill>
              </a:rPr>
              <a:t> y </a:t>
            </a:r>
            <a:r>
              <a:rPr lang="en-US" sz="2500" b="1" spc="-201" dirty="0" err="1">
                <a:solidFill>
                  <a:schemeClr val="accent1"/>
                </a:solidFill>
              </a:rPr>
              <a:t>marca</a:t>
            </a:r>
            <a:r>
              <a:rPr lang="en-US" sz="2500" b="1" spc="-201" dirty="0">
                <a:solidFill>
                  <a:schemeClr val="accent1"/>
                </a:solidFill>
              </a:rPr>
              <a:t> personal</a:t>
            </a:r>
            <a:endParaRPr lang="en-US" sz="2500" b="1" spc="-1" dirty="0">
              <a:solidFill>
                <a:schemeClr val="accent1"/>
              </a:solidFill>
            </a:endParaRPr>
          </a:p>
        </p:txBody>
      </p:sp>
      <p:pic>
        <p:nvPicPr>
          <p:cNvPr id="3074" name="Picture 2" descr="Personal branding on #Linkedin">
            <a:extLst>
              <a:ext uri="{FF2B5EF4-FFF2-40B4-BE49-F238E27FC236}">
                <a16:creationId xmlns:a16="http://schemas.microsoft.com/office/drawing/2014/main" id="{A215F69F-C897-1D7B-45A9-C951795FA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02" y="1612280"/>
            <a:ext cx="4935605" cy="265713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953A495-D7CF-E2D1-44B8-CC57AAD280FB}"/>
              </a:ext>
            </a:extLst>
          </p:cNvPr>
          <p:cNvSpPr txBox="1"/>
          <p:nvPr/>
        </p:nvSpPr>
        <p:spPr>
          <a:xfrm>
            <a:off x="884356" y="4594882"/>
            <a:ext cx="9683091" cy="2031325"/>
          </a:xfrm>
          <a:prstGeom prst="rect">
            <a:avLst/>
          </a:prstGeom>
          <a:noFill/>
        </p:spPr>
        <p:txBody>
          <a:bodyPr wrap="square" rtlCol="0">
            <a:spAutoFit/>
          </a:bodyPr>
          <a:lstStyle/>
          <a:p>
            <a:pPr marL="455783" lvl="1" indent="-228011" algn="just">
              <a:lnSpc>
                <a:spcPct val="150000"/>
              </a:lnSpc>
              <a:buClr>
                <a:srgbClr val="004AAD"/>
              </a:buClr>
              <a:buFont typeface="Arial"/>
              <a:buChar char="•"/>
            </a:pPr>
            <a:r>
              <a:rPr lang="en-US" sz="1800" spc="-74" dirty="0">
                <a:solidFill>
                  <a:srgbClr val="1A1F6C"/>
                </a:solidFill>
                <a:ea typeface="Poppins Bold"/>
              </a:rPr>
              <a:t>LinkedIn:</a:t>
            </a:r>
            <a:r>
              <a:rPr lang="en-US" sz="1800" spc="-74" dirty="0">
                <a:solidFill>
                  <a:srgbClr val="1A1F6C"/>
                </a:solidFill>
                <a:ea typeface="Poppins"/>
              </a:rPr>
              <a:t> </a:t>
            </a:r>
            <a:r>
              <a:rPr lang="en-US" sz="1800" spc="-74" dirty="0" err="1">
                <a:solidFill>
                  <a:srgbClr val="000000"/>
                </a:solidFill>
                <a:ea typeface="Poppins"/>
              </a:rPr>
              <a:t>Contar</a:t>
            </a:r>
            <a:r>
              <a:rPr lang="en-US" sz="1800" spc="-74" dirty="0">
                <a:solidFill>
                  <a:srgbClr val="000000"/>
                </a:solidFill>
                <a:ea typeface="Poppins"/>
              </a:rPr>
              <a:t> con un </a:t>
            </a:r>
            <a:r>
              <a:rPr lang="en-US" sz="1800" spc="-74" dirty="0" err="1">
                <a:solidFill>
                  <a:srgbClr val="000000"/>
                </a:solidFill>
                <a:ea typeface="Poppins"/>
              </a:rPr>
              <a:t>perfil</a:t>
            </a:r>
            <a:r>
              <a:rPr lang="en-US" sz="1800" spc="-74" dirty="0">
                <a:solidFill>
                  <a:srgbClr val="000000"/>
                </a:solidFill>
                <a:ea typeface="Poppins"/>
              </a:rPr>
              <a:t> </a:t>
            </a:r>
            <a:r>
              <a:rPr lang="en-US" sz="1800" spc="-74" dirty="0" err="1">
                <a:solidFill>
                  <a:srgbClr val="000000"/>
                </a:solidFill>
                <a:ea typeface="Poppins"/>
              </a:rPr>
              <a:t>actualizado</a:t>
            </a:r>
            <a:r>
              <a:rPr lang="en-US" sz="1800" spc="-74" dirty="0">
                <a:solidFill>
                  <a:srgbClr val="000000"/>
                </a:solidFill>
                <a:ea typeface="Poppins"/>
              </a:rPr>
              <a:t> y </a:t>
            </a:r>
            <a:r>
              <a:rPr lang="en-US" sz="1800" spc="-74" dirty="0" err="1">
                <a:solidFill>
                  <a:srgbClr val="000000"/>
                </a:solidFill>
                <a:ea typeface="Poppins"/>
              </a:rPr>
              <a:t>publicar</a:t>
            </a:r>
            <a:r>
              <a:rPr lang="en-US" sz="1800" spc="-74" dirty="0">
                <a:solidFill>
                  <a:srgbClr val="000000"/>
                </a:solidFill>
                <a:ea typeface="Poppins"/>
              </a:rPr>
              <a:t> </a:t>
            </a:r>
            <a:r>
              <a:rPr lang="en-US" sz="1800" spc="-74" dirty="0" err="1">
                <a:solidFill>
                  <a:srgbClr val="000000"/>
                </a:solidFill>
                <a:ea typeface="Poppins"/>
              </a:rPr>
              <a:t>artículos</a:t>
            </a:r>
            <a:r>
              <a:rPr lang="en-US" sz="1800" spc="-74" dirty="0">
                <a:solidFill>
                  <a:srgbClr val="000000"/>
                </a:solidFill>
                <a:ea typeface="Poppins"/>
              </a:rPr>
              <a:t> de </a:t>
            </a:r>
            <a:r>
              <a:rPr lang="en-US" sz="1800" spc="-74" dirty="0" err="1">
                <a:solidFill>
                  <a:srgbClr val="000000"/>
                </a:solidFill>
                <a:ea typeface="Poppins"/>
              </a:rPr>
              <a:t>manera</a:t>
            </a:r>
            <a:r>
              <a:rPr lang="en-US" sz="1800" spc="-74" dirty="0">
                <a:solidFill>
                  <a:srgbClr val="000000"/>
                </a:solidFill>
                <a:ea typeface="Poppins"/>
              </a:rPr>
              <a:t> regular </a:t>
            </a:r>
            <a:r>
              <a:rPr lang="en-US" sz="1800" spc="-74" dirty="0" err="1">
                <a:solidFill>
                  <a:srgbClr val="000000"/>
                </a:solidFill>
                <a:ea typeface="Poppins"/>
              </a:rPr>
              <a:t>en</a:t>
            </a:r>
            <a:r>
              <a:rPr lang="en-US" sz="1800" spc="-74" dirty="0">
                <a:solidFill>
                  <a:srgbClr val="000000"/>
                </a:solidFill>
                <a:ea typeface="Poppins"/>
              </a:rPr>
              <a:t> </a:t>
            </a:r>
            <a:r>
              <a:rPr lang="en-US" sz="1800" spc="-74" dirty="0" err="1">
                <a:solidFill>
                  <a:srgbClr val="000000"/>
                </a:solidFill>
                <a:ea typeface="Poppins"/>
              </a:rPr>
              <a:t>esta</a:t>
            </a:r>
            <a:r>
              <a:rPr lang="en-US" sz="1800" spc="-74" dirty="0">
                <a:solidFill>
                  <a:srgbClr val="000000"/>
                </a:solidFill>
                <a:ea typeface="Poppins"/>
              </a:rPr>
              <a:t> red social </a:t>
            </a:r>
            <a:r>
              <a:rPr lang="en-US" sz="1800" spc="-74" dirty="0" err="1">
                <a:solidFill>
                  <a:srgbClr val="000000"/>
                </a:solidFill>
                <a:ea typeface="Poppins"/>
              </a:rPr>
              <a:t>puede</a:t>
            </a:r>
            <a:r>
              <a:rPr lang="en-US" sz="1800" spc="-74" dirty="0">
                <a:solidFill>
                  <a:srgbClr val="000000"/>
                </a:solidFill>
                <a:ea typeface="Poppins"/>
              </a:rPr>
              <a:t> </a:t>
            </a:r>
            <a:r>
              <a:rPr lang="en-US" sz="1800" spc="-74" dirty="0" err="1">
                <a:solidFill>
                  <a:srgbClr val="000000"/>
                </a:solidFill>
                <a:ea typeface="Poppins"/>
              </a:rPr>
              <a:t>ayudar</a:t>
            </a:r>
            <a:r>
              <a:rPr lang="en-US" sz="1800" spc="-74" dirty="0">
                <a:solidFill>
                  <a:srgbClr val="000000"/>
                </a:solidFill>
                <a:ea typeface="Poppins"/>
              </a:rPr>
              <a:t> a </a:t>
            </a:r>
            <a:r>
              <a:rPr lang="en-US" sz="1800" spc="-74" dirty="0" err="1">
                <a:solidFill>
                  <a:srgbClr val="000000"/>
                </a:solidFill>
                <a:ea typeface="Poppins"/>
              </a:rPr>
              <a:t>construir</a:t>
            </a:r>
            <a:r>
              <a:rPr lang="en-US" sz="1800" spc="-74" dirty="0">
                <a:solidFill>
                  <a:srgbClr val="000000"/>
                </a:solidFill>
                <a:ea typeface="Poppins"/>
              </a:rPr>
              <a:t> </a:t>
            </a:r>
            <a:r>
              <a:rPr lang="en-US" sz="1800" spc="-74" dirty="0" err="1">
                <a:solidFill>
                  <a:srgbClr val="000000"/>
                </a:solidFill>
                <a:ea typeface="Poppins"/>
              </a:rPr>
              <a:t>una</a:t>
            </a:r>
            <a:r>
              <a:rPr lang="en-US" sz="1800" spc="-74" dirty="0">
                <a:solidFill>
                  <a:srgbClr val="000000"/>
                </a:solidFill>
                <a:ea typeface="Poppins"/>
              </a:rPr>
              <a:t> red de </a:t>
            </a:r>
            <a:r>
              <a:rPr lang="en-US" sz="1800" spc="-74" dirty="0" err="1">
                <a:solidFill>
                  <a:srgbClr val="000000"/>
                </a:solidFill>
                <a:ea typeface="Poppins"/>
              </a:rPr>
              <a:t>contactos</a:t>
            </a:r>
            <a:r>
              <a:rPr lang="en-US" sz="1800" spc="-74" dirty="0">
                <a:solidFill>
                  <a:srgbClr val="000000"/>
                </a:solidFill>
                <a:ea typeface="Poppins"/>
              </a:rPr>
              <a:t> </a:t>
            </a:r>
            <a:r>
              <a:rPr lang="en-US" sz="1800" spc="-74" dirty="0" err="1">
                <a:solidFill>
                  <a:srgbClr val="000000"/>
                </a:solidFill>
                <a:ea typeface="Poppins"/>
              </a:rPr>
              <a:t>profesional</a:t>
            </a:r>
            <a:r>
              <a:rPr lang="en-US" sz="1800" spc="-74" dirty="0">
                <a:solidFill>
                  <a:srgbClr val="000000"/>
                </a:solidFill>
                <a:ea typeface="Poppins"/>
              </a:rPr>
              <a:t>.</a:t>
            </a:r>
            <a:endParaRPr lang="en-US" sz="1800" spc="-1" dirty="0"/>
          </a:p>
          <a:p>
            <a:pPr marL="455783" lvl="1" indent="-228011" algn="just">
              <a:lnSpc>
                <a:spcPct val="150000"/>
              </a:lnSpc>
              <a:buClr>
                <a:srgbClr val="004AAD"/>
              </a:buClr>
              <a:buFont typeface="Arial"/>
              <a:buChar char="•"/>
            </a:pPr>
            <a:r>
              <a:rPr lang="en-US" sz="1800" spc="-74" dirty="0" err="1">
                <a:solidFill>
                  <a:srgbClr val="1A1F6C"/>
                </a:solidFill>
                <a:ea typeface="Poppins Bold"/>
              </a:rPr>
              <a:t>Github</a:t>
            </a:r>
            <a:r>
              <a:rPr lang="en-US" sz="1800" spc="-74" dirty="0">
                <a:solidFill>
                  <a:srgbClr val="1A1F6C"/>
                </a:solidFill>
                <a:ea typeface="Poppins Bold"/>
              </a:rPr>
              <a:t>:</a:t>
            </a:r>
            <a:r>
              <a:rPr lang="en-US" sz="1800" spc="-74" dirty="0">
                <a:solidFill>
                  <a:srgbClr val="1A1F6C"/>
                </a:solidFill>
                <a:ea typeface="Poppins"/>
              </a:rPr>
              <a:t> </a:t>
            </a:r>
            <a:r>
              <a:rPr lang="en-US" sz="1800" spc="-74" dirty="0" err="1">
                <a:solidFill>
                  <a:srgbClr val="000000"/>
                </a:solidFill>
                <a:ea typeface="Poppins"/>
              </a:rPr>
              <a:t>Publicar</a:t>
            </a:r>
            <a:r>
              <a:rPr lang="en-US" sz="1800" spc="-74" dirty="0">
                <a:solidFill>
                  <a:srgbClr val="000000"/>
                </a:solidFill>
                <a:ea typeface="Poppins"/>
              </a:rPr>
              <a:t> </a:t>
            </a:r>
            <a:r>
              <a:rPr lang="en-US" sz="1800" spc="-74" dirty="0" err="1">
                <a:solidFill>
                  <a:srgbClr val="000000"/>
                </a:solidFill>
                <a:ea typeface="Poppins"/>
              </a:rPr>
              <a:t>proyectos</a:t>
            </a:r>
            <a:r>
              <a:rPr lang="en-US" sz="1800" spc="-74" dirty="0">
                <a:solidFill>
                  <a:srgbClr val="000000"/>
                </a:solidFill>
                <a:ea typeface="Poppins"/>
              </a:rPr>
              <a:t> </a:t>
            </a:r>
            <a:r>
              <a:rPr lang="en-US" sz="1800" spc="-74" dirty="0" err="1">
                <a:solidFill>
                  <a:srgbClr val="000000"/>
                </a:solidFill>
                <a:ea typeface="Poppins"/>
              </a:rPr>
              <a:t>personales</a:t>
            </a:r>
            <a:r>
              <a:rPr lang="en-US" sz="1800" spc="-74" dirty="0">
                <a:solidFill>
                  <a:srgbClr val="000000"/>
                </a:solidFill>
                <a:ea typeface="Poppins"/>
              </a:rPr>
              <a:t> o </a:t>
            </a:r>
            <a:r>
              <a:rPr lang="en-US" sz="1800" spc="-74" dirty="0" err="1">
                <a:solidFill>
                  <a:srgbClr val="000000"/>
                </a:solidFill>
                <a:ea typeface="Poppins"/>
              </a:rPr>
              <a:t>contribuir</a:t>
            </a:r>
            <a:r>
              <a:rPr lang="en-US" sz="1800" spc="-74" dirty="0">
                <a:solidFill>
                  <a:srgbClr val="000000"/>
                </a:solidFill>
                <a:ea typeface="Poppins"/>
              </a:rPr>
              <a:t> a </a:t>
            </a:r>
            <a:r>
              <a:rPr lang="en-US" sz="1800" spc="-74" dirty="0" err="1">
                <a:solidFill>
                  <a:srgbClr val="000000"/>
                </a:solidFill>
                <a:ea typeface="Poppins"/>
              </a:rPr>
              <a:t>proyectos</a:t>
            </a:r>
            <a:r>
              <a:rPr lang="en-US" sz="1800" spc="-74" dirty="0">
                <a:solidFill>
                  <a:srgbClr val="000000"/>
                </a:solidFill>
                <a:ea typeface="Poppins"/>
              </a:rPr>
              <a:t> </a:t>
            </a:r>
            <a:r>
              <a:rPr lang="en-US" sz="1800" spc="-74" dirty="0" err="1">
                <a:solidFill>
                  <a:srgbClr val="000000"/>
                </a:solidFill>
                <a:ea typeface="Poppins"/>
              </a:rPr>
              <a:t>ya</a:t>
            </a:r>
            <a:r>
              <a:rPr lang="en-US" sz="1800" spc="-74" dirty="0">
                <a:solidFill>
                  <a:srgbClr val="000000"/>
                </a:solidFill>
                <a:ea typeface="Poppins"/>
              </a:rPr>
              <a:t> </a:t>
            </a:r>
            <a:r>
              <a:rPr lang="en-US" sz="1800" spc="-74" dirty="0" err="1">
                <a:solidFill>
                  <a:srgbClr val="000000"/>
                </a:solidFill>
                <a:ea typeface="Poppins"/>
              </a:rPr>
              <a:t>existentes</a:t>
            </a:r>
            <a:r>
              <a:rPr lang="en-US" sz="1800" spc="-74" dirty="0">
                <a:solidFill>
                  <a:srgbClr val="000000"/>
                </a:solidFill>
                <a:ea typeface="Poppins"/>
              </a:rPr>
              <a:t> </a:t>
            </a:r>
            <a:r>
              <a:rPr lang="en-US" sz="1800" spc="-74" dirty="0" err="1">
                <a:solidFill>
                  <a:srgbClr val="000000"/>
                </a:solidFill>
                <a:ea typeface="Poppins"/>
              </a:rPr>
              <a:t>contribuye</a:t>
            </a:r>
            <a:r>
              <a:rPr lang="en-US" sz="1800" spc="-74" dirty="0">
                <a:solidFill>
                  <a:srgbClr val="000000"/>
                </a:solidFill>
                <a:ea typeface="Poppins"/>
              </a:rPr>
              <a:t> </a:t>
            </a:r>
            <a:r>
              <a:rPr lang="en-US" sz="1800" spc="-74" dirty="0" err="1">
                <a:solidFill>
                  <a:srgbClr val="000000"/>
                </a:solidFill>
                <a:ea typeface="Poppins"/>
              </a:rPr>
              <a:t>en</a:t>
            </a:r>
            <a:r>
              <a:rPr lang="en-US" sz="1800" spc="-74" dirty="0">
                <a:solidFill>
                  <a:srgbClr val="000000"/>
                </a:solidFill>
                <a:ea typeface="Poppins"/>
              </a:rPr>
              <a:t> </a:t>
            </a:r>
            <a:r>
              <a:rPr lang="en-US" sz="1800" spc="-74" dirty="0" err="1">
                <a:solidFill>
                  <a:srgbClr val="000000"/>
                </a:solidFill>
                <a:ea typeface="Poppins"/>
              </a:rPr>
              <a:t>aumentar</a:t>
            </a:r>
            <a:r>
              <a:rPr lang="en-US" sz="1800" spc="-74" dirty="0">
                <a:solidFill>
                  <a:srgbClr val="000000"/>
                </a:solidFill>
                <a:ea typeface="Poppins"/>
              </a:rPr>
              <a:t> la </a:t>
            </a:r>
            <a:r>
              <a:rPr lang="en-US" sz="1800" spc="-74" dirty="0" err="1">
                <a:solidFill>
                  <a:srgbClr val="000000"/>
                </a:solidFill>
                <a:ea typeface="Poppins"/>
              </a:rPr>
              <a:t>credibilidad</a:t>
            </a:r>
            <a:r>
              <a:rPr lang="en-US" sz="1800" spc="-74" dirty="0">
                <a:solidFill>
                  <a:srgbClr val="000000"/>
                </a:solidFill>
                <a:ea typeface="Poppins"/>
              </a:rPr>
              <a:t> y </a:t>
            </a:r>
            <a:r>
              <a:rPr lang="en-US" sz="1800" spc="-74" dirty="0" err="1">
                <a:solidFill>
                  <a:srgbClr val="000000"/>
                </a:solidFill>
                <a:ea typeface="Poppins"/>
              </a:rPr>
              <a:t>visibilidad</a:t>
            </a:r>
            <a:r>
              <a:rPr lang="en-US" sz="1800" spc="-74" dirty="0">
                <a:solidFill>
                  <a:srgbClr val="000000"/>
                </a:solidFill>
                <a:ea typeface="Poppins"/>
              </a:rPr>
              <a:t>.</a:t>
            </a:r>
            <a:endParaRPr lang="en-US" sz="1800" spc="-1" dirty="0"/>
          </a:p>
          <a:p>
            <a:endParaRPr lang="es-E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07</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a:t>Roles </a:t>
            </a:r>
            <a:r>
              <a:rPr lang="en-US" dirty="0" err="1"/>
              <a:t>en</a:t>
            </a:r>
            <a:r>
              <a:rPr lang="en-US" dirty="0"/>
              <a:t> un </a:t>
            </a:r>
            <a:r>
              <a:rPr lang="en-US" dirty="0" err="1"/>
              <a:t>equipo</a:t>
            </a:r>
            <a:r>
              <a:rPr lang="en-US" dirty="0"/>
              <a:t> de </a:t>
            </a:r>
            <a:r>
              <a:rPr lang="en-US" dirty="0" err="1"/>
              <a:t>desarrollo</a:t>
            </a:r>
            <a:endParaRPr lang="en-US" dirty="0"/>
          </a:p>
        </p:txBody>
      </p:sp>
    </p:spTree>
    <p:extLst>
      <p:ext uri="{BB962C8B-B14F-4D97-AF65-F5344CB8AC3E}">
        <p14:creationId xmlns:p14="http://schemas.microsoft.com/office/powerpoint/2010/main" val="543370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Box 32"/>
          <p:cNvSpPr/>
          <p:nvPr/>
        </p:nvSpPr>
        <p:spPr>
          <a:xfrm>
            <a:off x="946994" y="4196205"/>
            <a:ext cx="675840" cy="35362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126"/>
              </a:lnSpc>
            </a:pPr>
            <a:r>
              <a:rPr lang="en-US" sz="1900" spc="-93">
                <a:solidFill>
                  <a:srgbClr val="FFFFFF"/>
                </a:solidFill>
                <a:ea typeface="Poppins Semi-Bold"/>
              </a:rPr>
              <a:t>03</a:t>
            </a:r>
            <a:endParaRPr lang="en-US" sz="1900" spc="-1"/>
          </a:p>
        </p:txBody>
      </p:sp>
      <p:sp>
        <p:nvSpPr>
          <p:cNvPr id="558" name="TextBox 37"/>
          <p:cNvSpPr/>
          <p:nvPr/>
        </p:nvSpPr>
        <p:spPr>
          <a:xfrm>
            <a:off x="946994" y="4963245"/>
            <a:ext cx="675840" cy="35362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126"/>
              </a:lnSpc>
            </a:pPr>
            <a:r>
              <a:rPr lang="en-US" sz="1900" spc="-93">
                <a:solidFill>
                  <a:srgbClr val="FFFFFF"/>
                </a:solidFill>
                <a:ea typeface="Poppins Semi-Bold"/>
              </a:rPr>
              <a:t>04</a:t>
            </a:r>
            <a:endParaRPr lang="en-US" sz="1900" spc="-1"/>
          </a:p>
        </p:txBody>
      </p:sp>
      <p:sp>
        <p:nvSpPr>
          <p:cNvPr id="2" name="AutoShape 2">
            <a:extLst>
              <a:ext uri="{FF2B5EF4-FFF2-40B4-BE49-F238E27FC236}">
                <a16:creationId xmlns:a16="http://schemas.microsoft.com/office/drawing/2014/main" id="{DCB1B39D-2938-BCEA-F16C-531D7FA3734D}"/>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C7DCF864-43BD-489C-B627-A1352DF0CD64}"/>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Roles </a:t>
            </a:r>
            <a:r>
              <a:rPr lang="en-US" sz="2500" b="1" spc="-201" dirty="0" err="1">
                <a:solidFill>
                  <a:schemeClr val="accent1"/>
                </a:solidFill>
              </a:rPr>
              <a:t>en</a:t>
            </a:r>
            <a:r>
              <a:rPr lang="en-US" sz="2500" b="1" spc="-201" dirty="0">
                <a:solidFill>
                  <a:schemeClr val="accent1"/>
                </a:solidFill>
              </a:rPr>
              <a:t> un </a:t>
            </a:r>
            <a:r>
              <a:rPr lang="en-US" sz="2500" b="1" spc="-201" dirty="0" err="1">
                <a:solidFill>
                  <a:schemeClr val="accent1"/>
                </a:solidFill>
              </a:rPr>
              <a:t>equipo</a:t>
            </a:r>
            <a:r>
              <a:rPr lang="en-US" sz="2500" b="1" spc="-201" dirty="0">
                <a:solidFill>
                  <a:schemeClr val="accent1"/>
                </a:solidFill>
              </a:rPr>
              <a:t> de </a:t>
            </a:r>
            <a:r>
              <a:rPr lang="en-US" sz="2500" b="1" spc="-201" dirty="0" err="1">
                <a:solidFill>
                  <a:schemeClr val="accent1"/>
                </a:solidFill>
              </a:rPr>
              <a:t>desarrollo</a:t>
            </a:r>
            <a:endParaRPr lang="en-US" sz="2500" b="1" spc="-1" dirty="0">
              <a:solidFill>
                <a:schemeClr val="accent1"/>
              </a:solidFill>
            </a:endParaRPr>
          </a:p>
        </p:txBody>
      </p:sp>
      <p:sp>
        <p:nvSpPr>
          <p:cNvPr id="5" name="CuadroTexto 4">
            <a:extLst>
              <a:ext uri="{FF2B5EF4-FFF2-40B4-BE49-F238E27FC236}">
                <a16:creationId xmlns:a16="http://schemas.microsoft.com/office/drawing/2014/main" id="{F6175DD5-0FE1-EC03-D9A0-4481084D38B6}"/>
              </a:ext>
            </a:extLst>
          </p:cNvPr>
          <p:cNvSpPr txBox="1"/>
          <p:nvPr/>
        </p:nvSpPr>
        <p:spPr>
          <a:xfrm>
            <a:off x="850508" y="2045734"/>
            <a:ext cx="6726015" cy="3231654"/>
          </a:xfrm>
          <a:prstGeom prst="rect">
            <a:avLst/>
          </a:prstGeom>
          <a:noFill/>
        </p:spPr>
        <p:txBody>
          <a:bodyPr wrap="square" rtlCol="0">
            <a:spAutoFit/>
          </a:bodyPr>
          <a:lstStyle/>
          <a:p>
            <a:pPr marL="342900" indent="-342900" algn="just">
              <a:lnSpc>
                <a:spcPct val="150000"/>
              </a:lnSpc>
              <a:buClr>
                <a:schemeClr val="accent1"/>
              </a:buClr>
              <a:buAutoNum type="arabicParenR"/>
            </a:pPr>
            <a:r>
              <a:rPr lang="en-US" sz="2400" spc="-118" dirty="0" err="1">
                <a:solidFill>
                  <a:srgbClr val="000000"/>
                </a:solidFill>
                <a:ea typeface="Poppins Semi-Bold"/>
              </a:rPr>
              <a:t>Desarrollador</a:t>
            </a:r>
            <a:r>
              <a:rPr lang="en-US" sz="2400" spc="-118" dirty="0">
                <a:solidFill>
                  <a:srgbClr val="000000"/>
                </a:solidFill>
                <a:ea typeface="Poppins Semi-Bold"/>
              </a:rPr>
              <a:t> Backend</a:t>
            </a:r>
          </a:p>
          <a:p>
            <a:pPr marL="342900" indent="-342900" algn="just">
              <a:lnSpc>
                <a:spcPct val="150000"/>
              </a:lnSpc>
              <a:buClr>
                <a:schemeClr val="accent1"/>
              </a:buClr>
              <a:buFontTx/>
              <a:buAutoNum type="arabicParenR"/>
            </a:pPr>
            <a:r>
              <a:rPr lang="en-US" sz="2400" spc="-118" dirty="0" err="1">
                <a:solidFill>
                  <a:srgbClr val="000000"/>
                </a:solidFill>
                <a:ea typeface="Poppins Semi-Bold"/>
              </a:rPr>
              <a:t>Desarrollador</a:t>
            </a:r>
            <a:r>
              <a:rPr lang="en-US" sz="2400" spc="-118" dirty="0">
                <a:solidFill>
                  <a:srgbClr val="000000"/>
                </a:solidFill>
                <a:ea typeface="Poppins Semi-Bold"/>
              </a:rPr>
              <a:t> Frontend</a:t>
            </a:r>
          </a:p>
          <a:p>
            <a:pPr marL="342900" indent="-342900" algn="just">
              <a:lnSpc>
                <a:spcPct val="150000"/>
              </a:lnSpc>
              <a:buClr>
                <a:schemeClr val="accent1"/>
              </a:buClr>
              <a:buFontTx/>
              <a:buAutoNum type="arabicParenR"/>
            </a:pPr>
            <a:r>
              <a:rPr lang="en-US" sz="2400" spc="-118" dirty="0" err="1">
                <a:solidFill>
                  <a:srgbClr val="000000"/>
                </a:solidFill>
                <a:ea typeface="Poppins Semi-Bold"/>
              </a:rPr>
              <a:t>Ingeniero</a:t>
            </a:r>
            <a:r>
              <a:rPr lang="en-US" sz="2400" spc="-118" dirty="0">
                <a:solidFill>
                  <a:srgbClr val="000000"/>
                </a:solidFill>
                <a:ea typeface="Poppins Semi-Bold"/>
              </a:rPr>
              <a:t> QA</a:t>
            </a:r>
          </a:p>
          <a:p>
            <a:pPr marL="342900" indent="-342900" algn="just">
              <a:lnSpc>
                <a:spcPct val="150000"/>
              </a:lnSpc>
              <a:buClr>
                <a:schemeClr val="accent1"/>
              </a:buClr>
              <a:buFontTx/>
              <a:buAutoNum type="arabicParenR"/>
            </a:pPr>
            <a:r>
              <a:rPr lang="en-US" sz="2400" spc="-118" dirty="0">
                <a:solidFill>
                  <a:srgbClr val="000000"/>
                </a:solidFill>
                <a:ea typeface="Poppins Semi-Bold"/>
              </a:rPr>
              <a:t>UX/UI Designer</a:t>
            </a:r>
            <a:endParaRPr lang="en-US" sz="2400" spc="-1" dirty="0"/>
          </a:p>
          <a:p>
            <a:pPr marL="342900" indent="-342900" algn="just">
              <a:lnSpc>
                <a:spcPct val="150000"/>
              </a:lnSpc>
              <a:buAutoNum type="arabicParenR"/>
            </a:pPr>
            <a:endParaRPr lang="en-US" sz="2400" spc="-1" dirty="0"/>
          </a:p>
          <a:p>
            <a:endParaRPr lang="es-E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Freeform 17"/>
          <p:cNvSpPr/>
          <p:nvPr/>
        </p:nvSpPr>
        <p:spPr>
          <a:xfrm>
            <a:off x="7604950" y="1848393"/>
            <a:ext cx="3851760" cy="3851760"/>
          </a:xfrm>
          <a:custGeom>
            <a:avLst/>
            <a:gdLst/>
            <a:ahLst/>
            <a:cxnLst/>
            <a:rect l="l" t="t" r="r" b="b"/>
            <a:pathLst>
              <a:path w="5778062" h="5778062">
                <a:moveTo>
                  <a:pt x="0" y="0"/>
                </a:moveTo>
                <a:lnTo>
                  <a:pt x="5778063" y="0"/>
                </a:lnTo>
                <a:lnTo>
                  <a:pt x="5778063" y="5778062"/>
                </a:lnTo>
                <a:lnTo>
                  <a:pt x="0" y="577806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95" name="TextBox 19"/>
          <p:cNvSpPr/>
          <p:nvPr/>
        </p:nvSpPr>
        <p:spPr>
          <a:xfrm>
            <a:off x="884356" y="2178929"/>
            <a:ext cx="6119040" cy="389305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4" dirty="0" err="1">
                <a:solidFill>
                  <a:srgbClr val="000000"/>
                </a:solidFill>
                <a:ea typeface="Poppins"/>
              </a:rPr>
              <a:t>Desarrolla</a:t>
            </a:r>
            <a:r>
              <a:rPr lang="en-US" sz="1900" spc="-74" dirty="0">
                <a:solidFill>
                  <a:srgbClr val="000000"/>
                </a:solidFill>
                <a:ea typeface="Poppins"/>
              </a:rPr>
              <a:t> y </a:t>
            </a:r>
            <a:r>
              <a:rPr lang="en-US" sz="1900" spc="-74" dirty="0" err="1">
                <a:ea typeface="Poppins"/>
              </a:rPr>
              <a:t>mantiene</a:t>
            </a:r>
            <a:r>
              <a:rPr lang="en-US" sz="1900" spc="-74" dirty="0">
                <a:ea typeface="Poppins"/>
              </a:rPr>
              <a:t> la </a:t>
            </a:r>
            <a:r>
              <a:rPr lang="en-US" sz="1900" spc="-74" dirty="0" err="1">
                <a:ea typeface="Poppins"/>
              </a:rPr>
              <a:t>lógica</a:t>
            </a:r>
            <a:r>
              <a:rPr lang="en-US" sz="1900" spc="-74" dirty="0">
                <a:ea typeface="Poppins"/>
              </a:rPr>
              <a:t> del </a:t>
            </a:r>
            <a:r>
              <a:rPr lang="en-US" sz="1900" spc="-74" dirty="0" err="1">
                <a:ea typeface="Poppins"/>
              </a:rPr>
              <a:t>servidor</a:t>
            </a:r>
            <a:r>
              <a:rPr lang="en-US" sz="1900" spc="-74" dirty="0">
                <a:ea typeface="Poppins"/>
              </a:rPr>
              <a:t>, </a:t>
            </a:r>
            <a:r>
              <a:rPr lang="en-US" sz="1900" spc="-74" dirty="0" err="1">
                <a:ea typeface="Poppins"/>
              </a:rPr>
              <a:t>generando</a:t>
            </a:r>
            <a:r>
              <a:rPr lang="en-US" sz="1900" spc="-74" dirty="0">
                <a:ea typeface="Poppins"/>
              </a:rPr>
              <a:t> </a:t>
            </a:r>
            <a:r>
              <a:rPr lang="en-US" sz="1900" spc="-74" dirty="0">
                <a:ea typeface="Poppins Bold"/>
              </a:rPr>
              <a:t>API</a:t>
            </a:r>
            <a:r>
              <a:rPr lang="en-US" sz="1900" spc="-74" dirty="0">
                <a:ea typeface="Poppins"/>
              </a:rPr>
              <a:t>s que </a:t>
            </a:r>
            <a:r>
              <a:rPr lang="en-US" sz="1900" spc="-74" dirty="0" err="1">
                <a:ea typeface="Poppins"/>
              </a:rPr>
              <a:t>permiten</a:t>
            </a:r>
            <a:r>
              <a:rPr lang="en-US" sz="1900" spc="-74" dirty="0">
                <a:ea typeface="Poppins"/>
              </a:rPr>
              <a:t> que las </a:t>
            </a:r>
            <a:r>
              <a:rPr lang="en-US" sz="1900" spc="-74" dirty="0" err="1">
                <a:ea typeface="Poppins"/>
              </a:rPr>
              <a:t>aplicaciones</a:t>
            </a:r>
            <a:r>
              <a:rPr lang="en-US" sz="1900" spc="-74" dirty="0">
                <a:ea typeface="Poppins"/>
              </a:rPr>
              <a:t> de </a:t>
            </a:r>
            <a:r>
              <a:rPr lang="en-US" sz="1900" spc="-74" dirty="0" err="1">
                <a:ea typeface="Poppins"/>
              </a:rPr>
              <a:t>los</a:t>
            </a:r>
            <a:r>
              <a:rPr lang="en-US" sz="1900" spc="-74" dirty="0">
                <a:ea typeface="Poppins"/>
              </a:rPr>
              <a:t> </a:t>
            </a:r>
            <a:r>
              <a:rPr lang="en-US" sz="1900" spc="-74" dirty="0" err="1">
                <a:ea typeface="Poppins"/>
              </a:rPr>
              <a:t>usuarios</a:t>
            </a:r>
            <a:r>
              <a:rPr lang="en-US" sz="1900" spc="-74" dirty="0">
                <a:ea typeface="Poppins"/>
              </a:rPr>
              <a:t> </a:t>
            </a:r>
            <a:r>
              <a:rPr lang="en-US" sz="1900" spc="-74" dirty="0" err="1">
                <a:ea typeface="Poppins"/>
              </a:rPr>
              <a:t>interactúen</a:t>
            </a:r>
            <a:r>
              <a:rPr lang="en-US" sz="1900" spc="-74" dirty="0">
                <a:ea typeface="Poppins"/>
              </a:rPr>
              <a:t> con la </a:t>
            </a:r>
            <a:r>
              <a:rPr lang="en-US" sz="1900" spc="-74" dirty="0" err="1">
                <a:ea typeface="Poppins"/>
              </a:rPr>
              <a:t>información</a:t>
            </a:r>
            <a:r>
              <a:rPr lang="en-US" sz="1900" spc="-74" dirty="0">
                <a:ea typeface="Poppins"/>
              </a:rPr>
              <a:t> </a:t>
            </a:r>
            <a:r>
              <a:rPr lang="en-US" sz="1900" spc="-74" dirty="0" err="1">
                <a:ea typeface="Poppins"/>
              </a:rPr>
              <a:t>almacenada</a:t>
            </a:r>
            <a:r>
              <a:rPr lang="en-US" sz="1900" spc="-74" dirty="0">
                <a:ea typeface="Poppins"/>
              </a:rPr>
              <a:t> </a:t>
            </a:r>
            <a:r>
              <a:rPr lang="en-US" sz="1900" spc="-74" dirty="0" err="1">
                <a:ea typeface="Poppins"/>
              </a:rPr>
              <a:t>en</a:t>
            </a:r>
            <a:r>
              <a:rPr lang="en-US" sz="1900" spc="-74" dirty="0">
                <a:ea typeface="Poppins"/>
              </a:rPr>
              <a:t> la base de </a:t>
            </a:r>
            <a:r>
              <a:rPr lang="en-US" sz="1900" spc="-74" dirty="0" err="1">
                <a:ea typeface="Poppins"/>
              </a:rPr>
              <a:t>datos</a:t>
            </a:r>
            <a:r>
              <a:rPr lang="en-US" sz="1900" spc="-74" dirty="0">
                <a:ea typeface="Poppins"/>
              </a:rPr>
              <a:t>.</a:t>
            </a:r>
            <a:endParaRPr lang="en-US" sz="1900" spc="-1" dirty="0"/>
          </a:p>
          <a:p>
            <a:pPr algn="just">
              <a:lnSpc>
                <a:spcPct val="150000"/>
              </a:lnSpc>
            </a:pPr>
            <a:r>
              <a:rPr lang="en-US" sz="1900" spc="-74" dirty="0">
                <a:ea typeface="Poppins"/>
              </a:rPr>
              <a:t>Las </a:t>
            </a:r>
            <a:r>
              <a:rPr lang="en-US" sz="1900" spc="-74" dirty="0" err="1">
                <a:ea typeface="Poppins"/>
              </a:rPr>
              <a:t>páginas</a:t>
            </a:r>
            <a:r>
              <a:rPr lang="en-US" sz="1900" spc="-74" dirty="0">
                <a:ea typeface="Poppins"/>
              </a:rPr>
              <a:t> web </a:t>
            </a:r>
            <a:r>
              <a:rPr lang="en-US" sz="1900" spc="-74" dirty="0" err="1">
                <a:ea typeface="Poppins"/>
              </a:rPr>
              <a:t>dinámicas</a:t>
            </a:r>
            <a:r>
              <a:rPr lang="en-US" sz="1900" spc="-74" dirty="0">
                <a:ea typeface="Poppins"/>
              </a:rPr>
              <a:t> </a:t>
            </a:r>
            <a:r>
              <a:rPr lang="en-US" sz="1900" spc="-74" dirty="0" err="1">
                <a:ea typeface="Poppins"/>
              </a:rPr>
              <a:t>obtienen</a:t>
            </a:r>
            <a:r>
              <a:rPr lang="en-US" sz="1900" spc="-74" dirty="0">
                <a:ea typeface="Poppins"/>
              </a:rPr>
              <a:t> </a:t>
            </a:r>
            <a:r>
              <a:rPr lang="en-US" sz="1900" spc="-74" dirty="0" err="1">
                <a:ea typeface="Poppins"/>
              </a:rPr>
              <a:t>datos</a:t>
            </a:r>
            <a:r>
              <a:rPr lang="en-US" sz="1900" spc="-74" dirty="0">
                <a:ea typeface="Poppins"/>
              </a:rPr>
              <a:t> </a:t>
            </a:r>
            <a:r>
              <a:rPr lang="en-US" sz="1900" spc="-74" dirty="0" err="1">
                <a:ea typeface="Poppins"/>
              </a:rPr>
              <a:t>en</a:t>
            </a:r>
            <a:r>
              <a:rPr lang="en-US" sz="1900" spc="-74" dirty="0">
                <a:ea typeface="Poppins"/>
              </a:rPr>
              <a:t> </a:t>
            </a:r>
            <a:r>
              <a:rPr lang="en-US" sz="1900" spc="-74" dirty="0" err="1">
                <a:ea typeface="Poppins"/>
              </a:rPr>
              <a:t>tiempo</a:t>
            </a:r>
            <a:r>
              <a:rPr lang="en-US" sz="1900" spc="-74" dirty="0">
                <a:ea typeface="Poppins"/>
              </a:rPr>
              <a:t> real a </a:t>
            </a:r>
            <a:r>
              <a:rPr lang="en-US" sz="1900" spc="-74" dirty="0" err="1">
                <a:ea typeface="Poppins"/>
              </a:rPr>
              <a:t>través</a:t>
            </a:r>
            <a:r>
              <a:rPr lang="en-US" sz="1900" spc="-74" dirty="0">
                <a:ea typeface="Poppins"/>
              </a:rPr>
              <a:t> de las </a:t>
            </a:r>
            <a:r>
              <a:rPr lang="en-US" sz="1900" spc="-74" dirty="0">
                <a:ea typeface="Poppins Bold"/>
              </a:rPr>
              <a:t>API</a:t>
            </a:r>
            <a:r>
              <a:rPr lang="en-US" sz="1900" spc="-74" dirty="0">
                <a:ea typeface="Poppins"/>
              </a:rPr>
              <a:t>s  </a:t>
            </a:r>
            <a:r>
              <a:rPr lang="en-US" sz="1900" spc="-74" dirty="0" err="1">
                <a:ea typeface="Poppins"/>
              </a:rPr>
              <a:t>alojadas</a:t>
            </a:r>
            <a:r>
              <a:rPr lang="en-US" sz="1900" spc="-74" dirty="0">
                <a:ea typeface="Poppins"/>
              </a:rPr>
              <a:t> </a:t>
            </a:r>
            <a:r>
              <a:rPr lang="en-US" sz="1900" spc="-74" dirty="0" err="1">
                <a:ea typeface="Poppins"/>
              </a:rPr>
              <a:t>en</a:t>
            </a:r>
            <a:r>
              <a:rPr lang="en-US" sz="1900" spc="-74" dirty="0">
                <a:ea typeface="Poppins"/>
              </a:rPr>
              <a:t> </a:t>
            </a:r>
            <a:r>
              <a:rPr lang="en-US" sz="1900" spc="-74" dirty="0" err="1">
                <a:ea typeface="Poppins"/>
              </a:rPr>
              <a:t>el</a:t>
            </a:r>
            <a:r>
              <a:rPr lang="en-US" sz="1900" spc="-74" dirty="0">
                <a:ea typeface="Poppins"/>
              </a:rPr>
              <a:t> backend.</a:t>
            </a:r>
            <a:endParaRPr lang="en-US" sz="1900" spc="-1" dirty="0"/>
          </a:p>
          <a:p>
            <a:pPr algn="just">
              <a:lnSpc>
                <a:spcPct val="150000"/>
              </a:lnSpc>
            </a:pPr>
            <a:r>
              <a:rPr lang="en-US" sz="1900" spc="-74" dirty="0">
                <a:ea typeface="Poppins"/>
              </a:rPr>
              <a:t>La </a:t>
            </a:r>
            <a:r>
              <a:rPr lang="en-US" sz="1900" spc="-74" dirty="0" err="1">
                <a:ea typeface="Poppins"/>
              </a:rPr>
              <a:t>sintaxis</a:t>
            </a:r>
            <a:r>
              <a:rPr lang="en-US" sz="1900" spc="-74" dirty="0">
                <a:ea typeface="Poppins"/>
              </a:rPr>
              <a:t> y </a:t>
            </a:r>
            <a:r>
              <a:rPr lang="en-US" sz="1900" spc="-74" dirty="0" err="1">
                <a:ea typeface="Poppins"/>
              </a:rPr>
              <a:t>el</a:t>
            </a:r>
            <a:r>
              <a:rPr lang="en-US" sz="1900" spc="-74" dirty="0">
                <a:ea typeface="Poppins"/>
              </a:rPr>
              <a:t> </a:t>
            </a:r>
            <a:r>
              <a:rPr lang="en-US" sz="1900" spc="-74" dirty="0" err="1">
                <a:ea typeface="Poppins"/>
              </a:rPr>
              <a:t>entorno</a:t>
            </a:r>
            <a:r>
              <a:rPr lang="en-US" sz="1900" spc="-74" dirty="0">
                <a:ea typeface="Poppins"/>
              </a:rPr>
              <a:t> de </a:t>
            </a:r>
            <a:r>
              <a:rPr lang="en-US" sz="1900" spc="-74" dirty="0" err="1">
                <a:ea typeface="Poppins"/>
              </a:rPr>
              <a:t>desarrollo</a:t>
            </a:r>
            <a:r>
              <a:rPr lang="en-US" sz="1900" spc="-74" dirty="0">
                <a:ea typeface="Poppins"/>
              </a:rPr>
              <a:t> </a:t>
            </a:r>
            <a:r>
              <a:rPr lang="en-US" sz="1900" spc="-74" dirty="0" err="1">
                <a:ea typeface="Poppins"/>
              </a:rPr>
              <a:t>varían</a:t>
            </a:r>
            <a:r>
              <a:rPr lang="en-US" sz="1900" spc="-74" dirty="0">
                <a:ea typeface="Poppins"/>
              </a:rPr>
              <a:t>  </a:t>
            </a:r>
            <a:r>
              <a:rPr lang="en-US" sz="1900" spc="-74" dirty="0" err="1">
                <a:ea typeface="Poppins"/>
              </a:rPr>
              <a:t>según</a:t>
            </a:r>
            <a:r>
              <a:rPr lang="en-US" sz="1900" spc="-74" dirty="0">
                <a:ea typeface="Poppins"/>
              </a:rPr>
              <a:t> </a:t>
            </a:r>
            <a:r>
              <a:rPr lang="en-US" sz="1900" spc="-74" dirty="0" err="1">
                <a:ea typeface="Poppins"/>
              </a:rPr>
              <a:t>el</a:t>
            </a:r>
            <a:r>
              <a:rPr lang="en-US" sz="1900" spc="-74" dirty="0">
                <a:ea typeface="Poppins"/>
              </a:rPr>
              <a:t> </a:t>
            </a:r>
            <a:r>
              <a:rPr lang="en-US" sz="1900" spc="-74" dirty="0" err="1">
                <a:ea typeface="Poppins"/>
              </a:rPr>
              <a:t>lenguaje</a:t>
            </a:r>
            <a:r>
              <a:rPr lang="en-US" sz="1900" spc="-74" dirty="0">
                <a:ea typeface="Poppins"/>
              </a:rPr>
              <a:t> de </a:t>
            </a:r>
            <a:r>
              <a:rPr lang="en-US" sz="1900" spc="-74" dirty="0" err="1">
                <a:ea typeface="Poppins"/>
              </a:rPr>
              <a:t>programación</a:t>
            </a:r>
            <a:r>
              <a:rPr lang="en-US" sz="1900" spc="-74" dirty="0">
                <a:ea typeface="Poppins"/>
              </a:rPr>
              <a:t> </a:t>
            </a:r>
            <a:r>
              <a:rPr lang="en-US" sz="1900" spc="-74" dirty="0" err="1">
                <a:ea typeface="Poppins"/>
              </a:rPr>
              <a:t>elegido</a:t>
            </a:r>
            <a:r>
              <a:rPr lang="en-US" sz="1900" spc="-74" dirty="0">
                <a:ea typeface="Poppins"/>
              </a:rPr>
              <a:t>, </a:t>
            </a:r>
            <a:r>
              <a:rPr lang="en-US" sz="1900" spc="-74" dirty="0" err="1">
                <a:ea typeface="Poppins"/>
              </a:rPr>
              <a:t>los</a:t>
            </a:r>
            <a:r>
              <a:rPr lang="en-US" sz="1900" spc="-74" dirty="0">
                <a:ea typeface="Poppins"/>
              </a:rPr>
              <a:t> </a:t>
            </a:r>
            <a:r>
              <a:rPr lang="en-US" sz="1900" spc="-74" dirty="0" err="1">
                <a:ea typeface="Poppins"/>
              </a:rPr>
              <a:t>lenguajes</a:t>
            </a:r>
            <a:r>
              <a:rPr lang="en-US" sz="1900" spc="-74" dirty="0">
                <a:ea typeface="Poppins"/>
              </a:rPr>
              <a:t> </a:t>
            </a:r>
            <a:r>
              <a:rPr lang="en-US" sz="1900" spc="-74" dirty="0" err="1">
                <a:ea typeface="Poppins"/>
              </a:rPr>
              <a:t>principalmente</a:t>
            </a:r>
            <a:r>
              <a:rPr lang="en-US" sz="1900" spc="-74" dirty="0">
                <a:ea typeface="Poppins"/>
              </a:rPr>
              <a:t> </a:t>
            </a:r>
            <a:r>
              <a:rPr lang="en-US" sz="1900" spc="-74" dirty="0" err="1">
                <a:ea typeface="Poppins"/>
              </a:rPr>
              <a:t>usados</a:t>
            </a:r>
            <a:r>
              <a:rPr lang="en-US" sz="1900" spc="-74" dirty="0">
                <a:ea typeface="Poppins"/>
              </a:rPr>
              <a:t> son: </a:t>
            </a:r>
            <a:r>
              <a:rPr lang="en-US" sz="1900" spc="-74" dirty="0">
                <a:ea typeface="Poppins Bold"/>
              </a:rPr>
              <a:t>Java, PHP, Python, </a:t>
            </a:r>
            <a:r>
              <a:rPr lang="en-US" sz="1900" spc="-74" dirty="0" err="1">
                <a:ea typeface="Poppins Bold"/>
              </a:rPr>
              <a:t>Javascript</a:t>
            </a:r>
            <a:endParaRPr lang="en-US" sz="1900" spc="-1" dirty="0"/>
          </a:p>
          <a:p>
            <a:pPr algn="just">
              <a:lnSpc>
                <a:spcPct val="150000"/>
              </a:lnSpc>
            </a:pPr>
            <a:endParaRPr lang="en-US" sz="1900" spc="-1" dirty="0"/>
          </a:p>
        </p:txBody>
      </p:sp>
      <p:sp>
        <p:nvSpPr>
          <p:cNvPr id="2" name="AutoShape 2">
            <a:extLst>
              <a:ext uri="{FF2B5EF4-FFF2-40B4-BE49-F238E27FC236}">
                <a16:creationId xmlns:a16="http://schemas.microsoft.com/office/drawing/2014/main" id="{1E23A97E-E0A4-B561-1350-078FA7B622E3}"/>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1D9FDCF4-3A57-271A-FA11-926811580F18}"/>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1) </a:t>
            </a:r>
            <a:r>
              <a:rPr lang="en-US" sz="2500" b="1" spc="-201" dirty="0" err="1">
                <a:solidFill>
                  <a:schemeClr val="accent1"/>
                </a:solidFill>
              </a:rPr>
              <a:t>Desarrollador</a:t>
            </a:r>
            <a:r>
              <a:rPr lang="en-US" sz="2500" b="1" spc="-201" dirty="0">
                <a:solidFill>
                  <a:schemeClr val="accent1"/>
                </a:solidFill>
              </a:rPr>
              <a:t> Backend</a:t>
            </a:r>
            <a:endParaRPr lang="en-US" sz="2500" b="1" spc="-1" dirty="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Freeform 17"/>
          <p:cNvSpPr/>
          <p:nvPr/>
        </p:nvSpPr>
        <p:spPr>
          <a:xfrm>
            <a:off x="7654080" y="2088806"/>
            <a:ext cx="3851760" cy="3851760"/>
          </a:xfrm>
          <a:custGeom>
            <a:avLst/>
            <a:gdLst/>
            <a:ahLst/>
            <a:cxnLst/>
            <a:rect l="l" t="t" r="r" b="b"/>
            <a:pathLst>
              <a:path w="5778062" h="5778062">
                <a:moveTo>
                  <a:pt x="0" y="0"/>
                </a:moveTo>
                <a:lnTo>
                  <a:pt x="5778062" y="0"/>
                </a:lnTo>
                <a:lnTo>
                  <a:pt x="5778062" y="5778062"/>
                </a:lnTo>
                <a:lnTo>
                  <a:pt x="0" y="577806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13" name="TextBox 19"/>
          <p:cNvSpPr/>
          <p:nvPr/>
        </p:nvSpPr>
        <p:spPr>
          <a:xfrm>
            <a:off x="884356" y="2027314"/>
            <a:ext cx="6884068" cy="4222759"/>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74" dirty="0" err="1">
                <a:solidFill>
                  <a:srgbClr val="1A1F6C"/>
                </a:solidFill>
                <a:ea typeface="Poppins Bold"/>
              </a:rPr>
              <a:t>Construye</a:t>
            </a:r>
            <a:r>
              <a:rPr lang="en-US" sz="1900" spc="-74" dirty="0">
                <a:solidFill>
                  <a:srgbClr val="000000"/>
                </a:solidFill>
                <a:ea typeface="Poppins"/>
              </a:rPr>
              <a:t> la </a:t>
            </a:r>
            <a:r>
              <a:rPr lang="en-US" sz="1900" spc="-74" dirty="0" err="1">
                <a:solidFill>
                  <a:srgbClr val="000000"/>
                </a:solidFill>
                <a:ea typeface="Poppins"/>
              </a:rPr>
              <a:t>interfaz</a:t>
            </a:r>
            <a:r>
              <a:rPr lang="en-US" sz="1900" spc="-74" dirty="0">
                <a:solidFill>
                  <a:srgbClr val="000000"/>
                </a:solidFill>
                <a:ea typeface="Poppins"/>
              </a:rPr>
              <a:t> de </a:t>
            </a:r>
            <a:r>
              <a:rPr lang="en-US" sz="1900" spc="-74" dirty="0" err="1">
                <a:solidFill>
                  <a:srgbClr val="000000"/>
                </a:solidFill>
                <a:ea typeface="Poppins"/>
              </a:rPr>
              <a:t>usuario</a:t>
            </a:r>
            <a:r>
              <a:rPr lang="en-US" sz="1900" spc="-74" dirty="0">
                <a:solidFill>
                  <a:srgbClr val="000000"/>
                </a:solidFill>
                <a:ea typeface="Poppins"/>
              </a:rPr>
              <a:t>, </a:t>
            </a:r>
            <a:r>
              <a:rPr lang="en-US" sz="1900" spc="-74" dirty="0" err="1">
                <a:solidFill>
                  <a:srgbClr val="000000"/>
                </a:solidFill>
                <a:ea typeface="Poppins"/>
              </a:rPr>
              <a:t>asegurando</a:t>
            </a:r>
            <a:r>
              <a:rPr lang="en-US" sz="1900" spc="-74" dirty="0">
                <a:solidFill>
                  <a:srgbClr val="000000"/>
                </a:solidFill>
                <a:ea typeface="Poppins"/>
              </a:rPr>
              <a:t> que las </a:t>
            </a:r>
            <a:r>
              <a:rPr lang="en-US" sz="1900" spc="-74" dirty="0" err="1">
                <a:solidFill>
                  <a:srgbClr val="000000"/>
                </a:solidFill>
                <a:ea typeface="Poppins"/>
              </a:rPr>
              <a:t>páginas</a:t>
            </a:r>
            <a:r>
              <a:rPr lang="en-US" sz="1900" spc="-74" dirty="0">
                <a:solidFill>
                  <a:srgbClr val="000000"/>
                </a:solidFill>
                <a:ea typeface="Poppins"/>
              </a:rPr>
              <a:t> web </a:t>
            </a:r>
            <a:r>
              <a:rPr lang="en-US" sz="1900" spc="-74" dirty="0" err="1">
                <a:solidFill>
                  <a:srgbClr val="000000"/>
                </a:solidFill>
                <a:ea typeface="Poppins"/>
              </a:rPr>
              <a:t>sean</a:t>
            </a:r>
            <a:r>
              <a:rPr lang="en-US" sz="1900" spc="-74" dirty="0">
                <a:solidFill>
                  <a:srgbClr val="000000"/>
                </a:solidFill>
                <a:ea typeface="Poppins"/>
              </a:rPr>
              <a:t> </a:t>
            </a:r>
            <a:r>
              <a:rPr lang="en-US" sz="1900" spc="-74" dirty="0" err="1">
                <a:solidFill>
                  <a:srgbClr val="000000"/>
                </a:solidFill>
                <a:ea typeface="Poppins"/>
              </a:rPr>
              <a:t>atractivas</a:t>
            </a:r>
            <a:r>
              <a:rPr lang="en-US" sz="1900" spc="-74" dirty="0">
                <a:solidFill>
                  <a:srgbClr val="000000"/>
                </a:solidFill>
                <a:ea typeface="Poppins"/>
              </a:rPr>
              <a:t> para </a:t>
            </a:r>
            <a:r>
              <a:rPr lang="en-US" sz="1900" spc="-74" dirty="0" err="1">
                <a:solidFill>
                  <a:srgbClr val="000000"/>
                </a:solidFill>
                <a:ea typeface="Poppins"/>
              </a:rPr>
              <a:t>el</a:t>
            </a:r>
            <a:r>
              <a:rPr lang="en-US" sz="1900" spc="-74" dirty="0">
                <a:solidFill>
                  <a:srgbClr val="000000"/>
                </a:solidFill>
                <a:ea typeface="Poppins"/>
              </a:rPr>
              <a:t> </a:t>
            </a:r>
            <a:r>
              <a:rPr lang="en-US" sz="1900" spc="-74" dirty="0" err="1">
                <a:solidFill>
                  <a:srgbClr val="000000"/>
                </a:solidFill>
                <a:ea typeface="Poppins"/>
              </a:rPr>
              <a:t>usuario</a:t>
            </a:r>
            <a:r>
              <a:rPr lang="en-US" sz="1900" spc="-74" dirty="0">
                <a:solidFill>
                  <a:srgbClr val="000000"/>
                </a:solidFill>
                <a:ea typeface="Poppins"/>
              </a:rPr>
              <a:t> .</a:t>
            </a:r>
            <a:endParaRPr lang="en-US" sz="1900" spc="-1" dirty="0"/>
          </a:p>
          <a:p>
            <a:pPr algn="just">
              <a:lnSpc>
                <a:spcPct val="150000"/>
              </a:lnSpc>
            </a:pPr>
            <a:r>
              <a:rPr lang="en-US" sz="1900" spc="-74" dirty="0" err="1">
                <a:solidFill>
                  <a:srgbClr val="000000"/>
                </a:solidFill>
                <a:ea typeface="Poppins"/>
              </a:rPr>
              <a:t>Además</a:t>
            </a:r>
            <a:r>
              <a:rPr lang="en-US" sz="1900" spc="-74" dirty="0">
                <a:solidFill>
                  <a:srgbClr val="000000"/>
                </a:solidFill>
                <a:ea typeface="Poppins"/>
              </a:rPr>
              <a:t> </a:t>
            </a:r>
            <a:r>
              <a:rPr lang="en-US" sz="1900" spc="-74" dirty="0" err="1">
                <a:solidFill>
                  <a:srgbClr val="1A1F6C"/>
                </a:solidFill>
                <a:ea typeface="Poppins Bold"/>
              </a:rPr>
              <a:t>implementa</a:t>
            </a:r>
            <a:r>
              <a:rPr lang="en-US" sz="1900" spc="-74" dirty="0">
                <a:solidFill>
                  <a:srgbClr val="000000"/>
                </a:solidFill>
                <a:ea typeface="Poppins"/>
              </a:rPr>
              <a:t> las </a:t>
            </a:r>
            <a:r>
              <a:rPr lang="en-US" sz="1900" spc="-74" dirty="0" err="1">
                <a:solidFill>
                  <a:srgbClr val="000000"/>
                </a:solidFill>
                <a:ea typeface="Poppins"/>
              </a:rPr>
              <a:t>funcionalidades</a:t>
            </a:r>
            <a:r>
              <a:rPr lang="en-US" sz="1900" spc="-74" dirty="0">
                <a:solidFill>
                  <a:srgbClr val="000000"/>
                </a:solidFill>
                <a:ea typeface="Poppins"/>
              </a:rPr>
              <a:t> </a:t>
            </a:r>
            <a:r>
              <a:rPr lang="en-US" sz="1900" spc="-74" dirty="0" err="1">
                <a:solidFill>
                  <a:srgbClr val="000000"/>
                </a:solidFill>
                <a:ea typeface="Poppins"/>
              </a:rPr>
              <a:t>necesarias</a:t>
            </a:r>
            <a:r>
              <a:rPr lang="en-US" sz="1900" spc="-74" dirty="0">
                <a:solidFill>
                  <a:srgbClr val="000000"/>
                </a:solidFill>
                <a:ea typeface="Poppins"/>
              </a:rPr>
              <a:t> para que </a:t>
            </a:r>
            <a:r>
              <a:rPr lang="en-US" sz="1900" spc="-74" dirty="0" err="1">
                <a:solidFill>
                  <a:srgbClr val="000000"/>
                </a:solidFill>
                <a:ea typeface="Poppins"/>
              </a:rPr>
              <a:t>los</a:t>
            </a:r>
            <a:r>
              <a:rPr lang="en-US" sz="1900" spc="-74" dirty="0">
                <a:solidFill>
                  <a:srgbClr val="000000"/>
                </a:solidFill>
                <a:ea typeface="Poppins"/>
              </a:rPr>
              <a:t> </a:t>
            </a:r>
            <a:r>
              <a:rPr lang="en-US" sz="1900" spc="-74" dirty="0" err="1">
                <a:solidFill>
                  <a:srgbClr val="000000"/>
                </a:solidFill>
                <a:ea typeface="Poppins"/>
              </a:rPr>
              <a:t>datos</a:t>
            </a:r>
            <a:r>
              <a:rPr lang="en-US" sz="1900" spc="-74" dirty="0">
                <a:solidFill>
                  <a:srgbClr val="000000"/>
                </a:solidFill>
                <a:ea typeface="Poppins"/>
              </a:rPr>
              <a:t> </a:t>
            </a:r>
            <a:r>
              <a:rPr lang="en-US" sz="1900" spc="-74" dirty="0" err="1">
                <a:solidFill>
                  <a:srgbClr val="000000"/>
                </a:solidFill>
                <a:ea typeface="Poppins"/>
              </a:rPr>
              <a:t>enviados</a:t>
            </a:r>
            <a:r>
              <a:rPr lang="en-US" sz="1900" spc="-74" dirty="0">
                <a:solidFill>
                  <a:srgbClr val="000000"/>
                </a:solidFill>
                <a:ea typeface="Poppins"/>
              </a:rPr>
              <a:t> </a:t>
            </a:r>
            <a:r>
              <a:rPr lang="en-US" sz="1900" spc="-74" dirty="0" err="1">
                <a:solidFill>
                  <a:srgbClr val="000000"/>
                </a:solidFill>
                <a:ea typeface="Poppins"/>
              </a:rPr>
              <a:t>por</a:t>
            </a:r>
            <a:r>
              <a:rPr lang="en-US" sz="1900" spc="-74" dirty="0">
                <a:solidFill>
                  <a:srgbClr val="000000"/>
                </a:solidFill>
                <a:ea typeface="Poppins"/>
              </a:rPr>
              <a:t> </a:t>
            </a:r>
            <a:r>
              <a:rPr lang="en-US" sz="1900" spc="-74" dirty="0" err="1">
                <a:solidFill>
                  <a:srgbClr val="000000"/>
                </a:solidFill>
                <a:ea typeface="Poppins"/>
              </a:rPr>
              <a:t>el</a:t>
            </a:r>
            <a:r>
              <a:rPr lang="en-US" sz="1900" spc="-74" dirty="0">
                <a:solidFill>
                  <a:srgbClr val="000000"/>
                </a:solidFill>
                <a:ea typeface="Poppins"/>
              </a:rPr>
              <a:t> backend se </a:t>
            </a:r>
            <a:r>
              <a:rPr lang="en-US" sz="1900" spc="-74" dirty="0" err="1">
                <a:solidFill>
                  <a:srgbClr val="000000"/>
                </a:solidFill>
                <a:ea typeface="Poppins"/>
              </a:rPr>
              <a:t>muestren</a:t>
            </a:r>
            <a:r>
              <a:rPr lang="en-US" sz="1900" spc="-74" dirty="0">
                <a:solidFill>
                  <a:srgbClr val="000000"/>
                </a:solidFill>
                <a:ea typeface="Poppins"/>
              </a:rPr>
              <a:t> de </a:t>
            </a:r>
            <a:r>
              <a:rPr lang="en-US" sz="1900" spc="-74" dirty="0" err="1">
                <a:solidFill>
                  <a:srgbClr val="000000"/>
                </a:solidFill>
                <a:ea typeface="Poppins"/>
              </a:rPr>
              <a:t>manera</a:t>
            </a:r>
            <a:r>
              <a:rPr lang="en-US" sz="1900" spc="-74" dirty="0">
                <a:solidFill>
                  <a:srgbClr val="000000"/>
                </a:solidFill>
                <a:ea typeface="Poppins"/>
              </a:rPr>
              <a:t> </a:t>
            </a:r>
            <a:r>
              <a:rPr lang="en-US" sz="1900" spc="-74" dirty="0" err="1">
                <a:solidFill>
                  <a:srgbClr val="000000"/>
                </a:solidFill>
                <a:ea typeface="Poppins"/>
              </a:rPr>
              <a:t>efectiva</a:t>
            </a:r>
            <a:r>
              <a:rPr lang="en-US" sz="1900" spc="-74" dirty="0">
                <a:solidFill>
                  <a:srgbClr val="000000"/>
                </a:solidFill>
                <a:ea typeface="Poppins"/>
              </a:rPr>
              <a:t> </a:t>
            </a:r>
            <a:r>
              <a:rPr lang="en-US" sz="1900" spc="-74" dirty="0" err="1">
                <a:solidFill>
                  <a:srgbClr val="000000"/>
                </a:solidFill>
                <a:ea typeface="Poppins"/>
              </a:rPr>
              <a:t>en</a:t>
            </a:r>
            <a:r>
              <a:rPr lang="en-US" sz="1900" spc="-74" dirty="0">
                <a:solidFill>
                  <a:srgbClr val="000000"/>
                </a:solidFill>
                <a:ea typeface="Poppins"/>
              </a:rPr>
              <a:t> la </a:t>
            </a:r>
            <a:r>
              <a:rPr lang="en-US" sz="1900" spc="-74" dirty="0" err="1">
                <a:solidFill>
                  <a:srgbClr val="000000"/>
                </a:solidFill>
                <a:ea typeface="Poppins"/>
              </a:rPr>
              <a:t>interfaz</a:t>
            </a:r>
            <a:r>
              <a:rPr lang="en-US" sz="1900" spc="-74" dirty="0">
                <a:solidFill>
                  <a:srgbClr val="000000"/>
                </a:solidFill>
                <a:ea typeface="Poppins"/>
              </a:rPr>
              <a:t> de </a:t>
            </a:r>
            <a:r>
              <a:rPr lang="en-US" sz="1900" spc="-74" dirty="0" err="1">
                <a:solidFill>
                  <a:srgbClr val="000000"/>
                </a:solidFill>
                <a:ea typeface="Poppins"/>
              </a:rPr>
              <a:t>usuario</a:t>
            </a:r>
            <a:r>
              <a:rPr lang="en-US" sz="1900" spc="-74" dirty="0">
                <a:solidFill>
                  <a:srgbClr val="000000"/>
                </a:solidFill>
                <a:ea typeface="Poppins"/>
              </a:rPr>
              <a:t>.</a:t>
            </a:r>
            <a:endParaRPr lang="en-US" sz="1900" spc="-1" dirty="0"/>
          </a:p>
          <a:p>
            <a:pPr algn="just">
              <a:lnSpc>
                <a:spcPct val="150000"/>
              </a:lnSpc>
            </a:pPr>
            <a:r>
              <a:rPr lang="en-US" sz="1900" spc="-74" dirty="0" err="1">
                <a:solidFill>
                  <a:srgbClr val="1A1F6C"/>
                </a:solidFill>
                <a:ea typeface="Poppins Bold"/>
              </a:rPr>
              <a:t>Lenguajes</a:t>
            </a:r>
            <a:r>
              <a:rPr lang="en-US" sz="1900" spc="-74" dirty="0">
                <a:solidFill>
                  <a:srgbClr val="1A1F6C"/>
                </a:solidFill>
                <a:ea typeface="Poppins Bold"/>
              </a:rPr>
              <a:t> y </a:t>
            </a:r>
            <a:r>
              <a:rPr lang="en-US" sz="1900" spc="-74" dirty="0" err="1">
                <a:solidFill>
                  <a:srgbClr val="1A1F6C"/>
                </a:solidFill>
                <a:ea typeface="Poppins Bold"/>
              </a:rPr>
              <a:t>Herramientas</a:t>
            </a:r>
            <a:r>
              <a:rPr lang="en-US" sz="1900" spc="-74" dirty="0">
                <a:solidFill>
                  <a:srgbClr val="1A1F6C"/>
                </a:solidFill>
                <a:ea typeface="Poppins Bold"/>
              </a:rPr>
              <a:t> </a:t>
            </a:r>
            <a:r>
              <a:rPr lang="en-US" sz="1900" spc="-74" dirty="0" err="1">
                <a:solidFill>
                  <a:srgbClr val="1A1F6C"/>
                </a:solidFill>
                <a:ea typeface="Poppins Bold"/>
              </a:rPr>
              <a:t>Principales</a:t>
            </a:r>
            <a:r>
              <a:rPr lang="en-US" sz="1900" spc="-74" dirty="0">
                <a:solidFill>
                  <a:srgbClr val="1A1F6C"/>
                </a:solidFill>
                <a:ea typeface="Poppins Bold"/>
              </a:rPr>
              <a:t>:</a:t>
            </a:r>
            <a:r>
              <a:rPr lang="en-US" sz="1900" spc="-74" dirty="0">
                <a:solidFill>
                  <a:srgbClr val="1A1F6C"/>
                </a:solidFill>
                <a:ea typeface="Poppins"/>
              </a:rPr>
              <a:t> </a:t>
            </a:r>
            <a:endParaRPr lang="en-US" sz="1900" spc="-1" dirty="0">
              <a:solidFill>
                <a:srgbClr val="1A1F6C"/>
              </a:solidFill>
            </a:endParaRPr>
          </a:p>
          <a:p>
            <a:pPr marL="455783" lvl="1" indent="-228011" algn="just">
              <a:lnSpc>
                <a:spcPct val="150000"/>
              </a:lnSpc>
              <a:buClr>
                <a:schemeClr val="accent1"/>
              </a:buClr>
              <a:buFont typeface="Arial"/>
              <a:buChar char="•"/>
            </a:pPr>
            <a:r>
              <a:rPr lang="en-US" sz="1900" spc="-74" dirty="0">
                <a:solidFill>
                  <a:srgbClr val="000000"/>
                </a:solidFill>
                <a:ea typeface="Poppins"/>
              </a:rPr>
              <a:t>HTML</a:t>
            </a:r>
            <a:endParaRPr lang="en-US" sz="1900" spc="-1" dirty="0"/>
          </a:p>
          <a:p>
            <a:pPr marL="455783" lvl="1" indent="-228011" algn="just">
              <a:lnSpc>
                <a:spcPct val="150000"/>
              </a:lnSpc>
              <a:buClr>
                <a:schemeClr val="accent1"/>
              </a:buClr>
              <a:buFont typeface="Arial"/>
              <a:buChar char="•"/>
            </a:pPr>
            <a:r>
              <a:rPr lang="en-US" sz="1900" spc="-74" dirty="0">
                <a:solidFill>
                  <a:srgbClr val="000000"/>
                </a:solidFill>
                <a:ea typeface="Poppins"/>
              </a:rPr>
              <a:t>CSS</a:t>
            </a:r>
            <a:endParaRPr lang="en-US" sz="1900" spc="-1" dirty="0"/>
          </a:p>
          <a:p>
            <a:pPr marL="455783" lvl="1" indent="-228011" algn="just">
              <a:lnSpc>
                <a:spcPct val="150000"/>
              </a:lnSpc>
              <a:buClr>
                <a:schemeClr val="accent1"/>
              </a:buClr>
              <a:buFont typeface="Arial"/>
              <a:buChar char="•"/>
            </a:pPr>
            <a:r>
              <a:rPr lang="en-US" sz="1900" spc="-74" dirty="0" err="1">
                <a:solidFill>
                  <a:srgbClr val="000000"/>
                </a:solidFill>
                <a:ea typeface="Poppins"/>
              </a:rPr>
              <a:t>Javascript</a:t>
            </a:r>
            <a:endParaRPr lang="en-US" sz="1900" spc="-1" dirty="0"/>
          </a:p>
          <a:p>
            <a:pPr>
              <a:lnSpc>
                <a:spcPts val="2470"/>
              </a:lnSpc>
            </a:pPr>
            <a:endParaRPr lang="en-US" sz="1200" spc="-1" dirty="0">
              <a:latin typeface="Arial"/>
            </a:endParaRPr>
          </a:p>
        </p:txBody>
      </p:sp>
      <p:sp>
        <p:nvSpPr>
          <p:cNvPr id="2" name="AutoShape 2">
            <a:extLst>
              <a:ext uri="{FF2B5EF4-FFF2-40B4-BE49-F238E27FC236}">
                <a16:creationId xmlns:a16="http://schemas.microsoft.com/office/drawing/2014/main" id="{B507A50A-E94D-5DC4-5F27-425306DBED94}"/>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D8166B80-3251-D53D-939E-EC5D03A176BA}"/>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2) </a:t>
            </a:r>
            <a:r>
              <a:rPr lang="en-US" sz="2500" b="1" spc="-201" dirty="0" err="1">
                <a:solidFill>
                  <a:schemeClr val="accent1"/>
                </a:solidFill>
              </a:rPr>
              <a:t>Desarrollador</a:t>
            </a:r>
            <a:r>
              <a:rPr lang="en-US" sz="2500" b="1" spc="-201" dirty="0">
                <a:solidFill>
                  <a:schemeClr val="accent1"/>
                </a:solidFill>
              </a:rPr>
              <a:t> Frontend</a:t>
            </a:r>
            <a:endParaRPr lang="en-US" sz="2500" b="1" spc="-1" dirty="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Box 17"/>
          <p:cNvSpPr/>
          <p:nvPr/>
        </p:nvSpPr>
        <p:spPr>
          <a:xfrm>
            <a:off x="884356" y="2049588"/>
            <a:ext cx="6292320" cy="345447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4" dirty="0">
                <a:solidFill>
                  <a:srgbClr val="000000"/>
                </a:solidFill>
                <a:ea typeface="Poppins"/>
              </a:rPr>
              <a:t>Se </a:t>
            </a:r>
            <a:r>
              <a:rPr lang="en-US" sz="1900" spc="-74" dirty="0" err="1">
                <a:solidFill>
                  <a:srgbClr val="000000"/>
                </a:solidFill>
                <a:ea typeface="Poppins"/>
              </a:rPr>
              <a:t>encarga</a:t>
            </a:r>
            <a:r>
              <a:rPr lang="en-US" sz="1900" spc="-74" dirty="0">
                <a:solidFill>
                  <a:srgbClr val="000000"/>
                </a:solidFill>
                <a:ea typeface="Poppins"/>
              </a:rPr>
              <a:t> de </a:t>
            </a:r>
            <a:r>
              <a:rPr lang="en-US" sz="1900" spc="-74" dirty="0" err="1">
                <a:solidFill>
                  <a:srgbClr val="000000"/>
                </a:solidFill>
                <a:ea typeface="Poppins"/>
              </a:rPr>
              <a:t>realizar</a:t>
            </a:r>
            <a:r>
              <a:rPr lang="en-US" sz="1900" spc="-74" dirty="0">
                <a:solidFill>
                  <a:srgbClr val="000000"/>
                </a:solidFill>
                <a:ea typeface="Poppins"/>
              </a:rPr>
              <a:t> </a:t>
            </a:r>
            <a:r>
              <a:rPr lang="en-US" sz="1900" spc="-74" dirty="0" err="1">
                <a:solidFill>
                  <a:srgbClr val="000000"/>
                </a:solidFill>
                <a:ea typeface="Poppins"/>
              </a:rPr>
              <a:t>distintas</a:t>
            </a:r>
            <a:r>
              <a:rPr lang="en-US" sz="1900" spc="-74" dirty="0">
                <a:solidFill>
                  <a:srgbClr val="000000"/>
                </a:solidFill>
                <a:ea typeface="Poppins"/>
              </a:rPr>
              <a:t> </a:t>
            </a:r>
            <a:r>
              <a:rPr lang="en-US" sz="1900" spc="-74" dirty="0" err="1">
                <a:solidFill>
                  <a:srgbClr val="000000"/>
                </a:solidFill>
                <a:ea typeface="Poppins"/>
              </a:rPr>
              <a:t>pruebas</a:t>
            </a:r>
            <a:r>
              <a:rPr lang="en-US" sz="1900" spc="-74" dirty="0">
                <a:solidFill>
                  <a:srgbClr val="000000"/>
                </a:solidFill>
                <a:ea typeface="Poppins"/>
              </a:rPr>
              <a:t> para </a:t>
            </a:r>
            <a:r>
              <a:rPr lang="en-US" sz="1900" spc="-74" dirty="0" err="1">
                <a:solidFill>
                  <a:srgbClr val="1A1F6C"/>
                </a:solidFill>
                <a:ea typeface="Poppins Bold"/>
              </a:rPr>
              <a:t>identificar</a:t>
            </a:r>
            <a:r>
              <a:rPr lang="en-US" sz="1900" spc="-74" dirty="0">
                <a:solidFill>
                  <a:srgbClr val="004AAD"/>
                </a:solidFill>
                <a:ea typeface="Poppins Bold"/>
              </a:rPr>
              <a:t> </a:t>
            </a:r>
            <a:r>
              <a:rPr lang="en-US" sz="1900" spc="-74" dirty="0">
                <a:solidFill>
                  <a:srgbClr val="1A1F6C"/>
                </a:solidFill>
                <a:ea typeface="Poppins Bold"/>
              </a:rPr>
              <a:t>y</a:t>
            </a:r>
            <a:r>
              <a:rPr lang="en-US" sz="1900" spc="-74" dirty="0">
                <a:solidFill>
                  <a:srgbClr val="004AAD"/>
                </a:solidFill>
                <a:ea typeface="Poppins Bold"/>
              </a:rPr>
              <a:t> </a:t>
            </a:r>
            <a:r>
              <a:rPr lang="en-US" sz="1900" spc="-74" dirty="0" err="1">
                <a:solidFill>
                  <a:srgbClr val="1A1F6C"/>
                </a:solidFill>
                <a:ea typeface="Poppins Bold"/>
              </a:rPr>
              <a:t>corregir</a:t>
            </a:r>
            <a:r>
              <a:rPr lang="en-US" sz="1900" spc="-74" dirty="0">
                <a:solidFill>
                  <a:srgbClr val="004AAD"/>
                </a:solidFill>
                <a:ea typeface="Poppins Bold"/>
              </a:rPr>
              <a:t> </a:t>
            </a:r>
            <a:r>
              <a:rPr lang="en-US" sz="1900" spc="-74" dirty="0" err="1">
                <a:solidFill>
                  <a:srgbClr val="1A1F6C"/>
                </a:solidFill>
                <a:ea typeface="Poppins Bold"/>
              </a:rPr>
              <a:t>errores</a:t>
            </a:r>
            <a:r>
              <a:rPr lang="en-US" sz="1900" spc="-74" dirty="0">
                <a:solidFill>
                  <a:srgbClr val="000000"/>
                </a:solidFill>
                <a:ea typeface="Poppins"/>
              </a:rPr>
              <a:t> </a:t>
            </a:r>
            <a:r>
              <a:rPr lang="en-US" sz="1900" spc="-74" dirty="0" err="1">
                <a:solidFill>
                  <a:srgbClr val="000000"/>
                </a:solidFill>
                <a:ea typeface="Poppins"/>
              </a:rPr>
              <a:t>en</a:t>
            </a:r>
            <a:r>
              <a:rPr lang="en-US" sz="1900" spc="-74" dirty="0">
                <a:solidFill>
                  <a:srgbClr val="000000"/>
                </a:solidFill>
                <a:ea typeface="Poppins"/>
              </a:rPr>
              <a:t> la </a:t>
            </a:r>
            <a:r>
              <a:rPr lang="en-US" sz="1900" spc="-74" dirty="0" err="1">
                <a:solidFill>
                  <a:srgbClr val="000000"/>
                </a:solidFill>
                <a:ea typeface="Poppins"/>
              </a:rPr>
              <a:t>aplicación</a:t>
            </a:r>
            <a:r>
              <a:rPr lang="en-US" sz="1900" spc="-74" dirty="0">
                <a:solidFill>
                  <a:srgbClr val="000000"/>
                </a:solidFill>
                <a:ea typeface="Poppins"/>
              </a:rPr>
              <a:t>, </a:t>
            </a:r>
            <a:r>
              <a:rPr lang="en-US" sz="1900" spc="-74" dirty="0" err="1">
                <a:solidFill>
                  <a:srgbClr val="000000"/>
                </a:solidFill>
                <a:ea typeface="Poppins"/>
              </a:rPr>
              <a:t>asegurandose</a:t>
            </a:r>
            <a:r>
              <a:rPr lang="en-US" sz="1900" spc="-74" dirty="0">
                <a:solidFill>
                  <a:srgbClr val="000000"/>
                </a:solidFill>
                <a:ea typeface="Poppins"/>
              </a:rPr>
              <a:t> de </a:t>
            </a:r>
            <a:r>
              <a:rPr lang="en-US" sz="1900" spc="-74" dirty="0" err="1">
                <a:solidFill>
                  <a:srgbClr val="000000"/>
                </a:solidFill>
                <a:ea typeface="Poppins"/>
              </a:rPr>
              <a:t>esta</a:t>
            </a:r>
            <a:r>
              <a:rPr lang="en-US" sz="1900" spc="-74" dirty="0">
                <a:solidFill>
                  <a:srgbClr val="000000"/>
                </a:solidFill>
                <a:ea typeface="Poppins"/>
              </a:rPr>
              <a:t> </a:t>
            </a:r>
            <a:r>
              <a:rPr lang="en-US" sz="1900" spc="-74" dirty="0" err="1">
                <a:solidFill>
                  <a:srgbClr val="000000"/>
                </a:solidFill>
                <a:ea typeface="Poppins"/>
              </a:rPr>
              <a:t>manera</a:t>
            </a:r>
            <a:r>
              <a:rPr lang="en-US" sz="1900" spc="-74" dirty="0">
                <a:solidFill>
                  <a:srgbClr val="000000"/>
                </a:solidFill>
                <a:ea typeface="Poppins"/>
              </a:rPr>
              <a:t> que </a:t>
            </a:r>
            <a:r>
              <a:rPr lang="en-US" sz="1900" spc="-74" dirty="0" err="1">
                <a:solidFill>
                  <a:srgbClr val="000000"/>
                </a:solidFill>
                <a:ea typeface="Poppins"/>
              </a:rPr>
              <a:t>el</a:t>
            </a:r>
            <a:r>
              <a:rPr lang="en-US" sz="1900" spc="-74" dirty="0">
                <a:solidFill>
                  <a:srgbClr val="000000"/>
                </a:solidFill>
                <a:ea typeface="Poppins"/>
              </a:rPr>
              <a:t> software </a:t>
            </a:r>
            <a:r>
              <a:rPr lang="en-US" sz="1900" spc="-74" dirty="0" err="1">
                <a:solidFill>
                  <a:srgbClr val="000000"/>
                </a:solidFill>
                <a:ea typeface="Poppins"/>
              </a:rPr>
              <a:t>funcione</a:t>
            </a:r>
            <a:r>
              <a:rPr lang="en-US" sz="1900" spc="-74" dirty="0">
                <a:solidFill>
                  <a:srgbClr val="000000"/>
                </a:solidFill>
                <a:ea typeface="Poppins"/>
              </a:rPr>
              <a:t> </a:t>
            </a:r>
            <a:r>
              <a:rPr lang="en-US" sz="1900" spc="-74" dirty="0" err="1">
                <a:solidFill>
                  <a:srgbClr val="000000"/>
                </a:solidFill>
                <a:ea typeface="Poppins"/>
              </a:rPr>
              <a:t>correctamente</a:t>
            </a:r>
            <a:r>
              <a:rPr lang="en-US" sz="1900" spc="-74" dirty="0">
                <a:solidFill>
                  <a:srgbClr val="000000"/>
                </a:solidFill>
                <a:ea typeface="Poppins"/>
              </a:rPr>
              <a:t> </a:t>
            </a:r>
            <a:r>
              <a:rPr lang="en-US" sz="1900" spc="-74" dirty="0" err="1">
                <a:solidFill>
                  <a:srgbClr val="000000"/>
                </a:solidFill>
                <a:ea typeface="Poppins"/>
              </a:rPr>
              <a:t>cumpliendo</a:t>
            </a:r>
            <a:r>
              <a:rPr lang="en-US" sz="1900" spc="-74" dirty="0">
                <a:solidFill>
                  <a:srgbClr val="000000"/>
                </a:solidFill>
                <a:ea typeface="Poppins"/>
              </a:rPr>
              <a:t> con </a:t>
            </a:r>
            <a:r>
              <a:rPr lang="en-US" sz="1900" spc="-74" dirty="0" err="1">
                <a:solidFill>
                  <a:srgbClr val="000000"/>
                </a:solidFill>
                <a:ea typeface="Poppins"/>
              </a:rPr>
              <a:t>los</a:t>
            </a:r>
            <a:r>
              <a:rPr lang="en-US" sz="1900" spc="-74" dirty="0">
                <a:solidFill>
                  <a:srgbClr val="000000"/>
                </a:solidFill>
                <a:ea typeface="Poppins"/>
              </a:rPr>
              <a:t> </a:t>
            </a:r>
            <a:r>
              <a:rPr lang="en-US" sz="1900" spc="-74" dirty="0" err="1">
                <a:solidFill>
                  <a:srgbClr val="000000"/>
                </a:solidFill>
                <a:ea typeface="Poppins"/>
              </a:rPr>
              <a:t>estándares</a:t>
            </a:r>
            <a:r>
              <a:rPr lang="en-US" sz="1900" spc="-74" dirty="0">
                <a:solidFill>
                  <a:srgbClr val="000000"/>
                </a:solidFill>
                <a:ea typeface="Poppins"/>
              </a:rPr>
              <a:t> del </a:t>
            </a:r>
            <a:r>
              <a:rPr lang="en-US" sz="1900" spc="-74" dirty="0" err="1">
                <a:solidFill>
                  <a:srgbClr val="000000"/>
                </a:solidFill>
                <a:ea typeface="Poppins"/>
              </a:rPr>
              <a:t>usuario</a:t>
            </a:r>
            <a:endParaRPr lang="en-US" sz="1900" spc="-1" dirty="0"/>
          </a:p>
          <a:p>
            <a:pPr algn="just">
              <a:lnSpc>
                <a:spcPct val="150000"/>
              </a:lnSpc>
            </a:pPr>
            <a:r>
              <a:rPr lang="en-US" sz="1900" spc="-74" dirty="0" err="1">
                <a:solidFill>
                  <a:srgbClr val="1A1F6C"/>
                </a:solidFill>
                <a:ea typeface="Poppins Bold"/>
              </a:rPr>
              <a:t>Lenguajes</a:t>
            </a:r>
            <a:r>
              <a:rPr lang="en-US" sz="1900" spc="-74" dirty="0">
                <a:solidFill>
                  <a:srgbClr val="1A1F6C"/>
                </a:solidFill>
                <a:ea typeface="Poppins Bold"/>
              </a:rPr>
              <a:t> y </a:t>
            </a:r>
            <a:r>
              <a:rPr lang="en-US" sz="1900" spc="-74" dirty="0" err="1">
                <a:solidFill>
                  <a:srgbClr val="1A1F6C"/>
                </a:solidFill>
                <a:ea typeface="Poppins Bold"/>
              </a:rPr>
              <a:t>Herramientas</a:t>
            </a:r>
            <a:r>
              <a:rPr lang="en-US" sz="1900" spc="-74" dirty="0">
                <a:solidFill>
                  <a:srgbClr val="1A1F6C"/>
                </a:solidFill>
                <a:ea typeface="Poppins Bold"/>
              </a:rPr>
              <a:t> </a:t>
            </a:r>
            <a:r>
              <a:rPr lang="en-US" sz="1900" spc="-74" dirty="0" err="1">
                <a:solidFill>
                  <a:srgbClr val="1A1F6C"/>
                </a:solidFill>
                <a:ea typeface="Poppins Bold"/>
              </a:rPr>
              <a:t>Principales</a:t>
            </a:r>
            <a:r>
              <a:rPr lang="en-US" sz="1900" spc="-74" dirty="0">
                <a:solidFill>
                  <a:srgbClr val="1A1F6C"/>
                </a:solidFill>
                <a:ea typeface="Poppins Bold"/>
              </a:rPr>
              <a:t>:</a:t>
            </a:r>
            <a:r>
              <a:rPr lang="en-US" sz="1900" spc="-74" dirty="0">
                <a:solidFill>
                  <a:srgbClr val="1A1F6C"/>
                </a:solidFill>
                <a:ea typeface="Poppins"/>
              </a:rPr>
              <a:t> </a:t>
            </a:r>
            <a:endParaRPr lang="en-US" sz="1900" spc="-1" dirty="0">
              <a:solidFill>
                <a:srgbClr val="1A1F6C"/>
              </a:solidFill>
            </a:endParaRPr>
          </a:p>
          <a:p>
            <a:pPr marL="455783" lvl="1" indent="-228011" algn="just">
              <a:lnSpc>
                <a:spcPct val="150000"/>
              </a:lnSpc>
              <a:buClr>
                <a:schemeClr val="accent1"/>
              </a:buClr>
              <a:buFont typeface="Arial"/>
              <a:buChar char="•"/>
            </a:pPr>
            <a:r>
              <a:rPr lang="en-US" sz="1900" spc="-74" dirty="0">
                <a:solidFill>
                  <a:srgbClr val="000000"/>
                </a:solidFill>
                <a:ea typeface="Poppins"/>
              </a:rPr>
              <a:t>Selenium</a:t>
            </a:r>
            <a:endParaRPr lang="en-US" sz="1900" spc="-1" dirty="0"/>
          </a:p>
          <a:p>
            <a:pPr marL="455783" lvl="1" indent="-228011" algn="just">
              <a:lnSpc>
                <a:spcPct val="150000"/>
              </a:lnSpc>
              <a:buClr>
                <a:schemeClr val="accent1"/>
              </a:buClr>
              <a:buFont typeface="Arial"/>
              <a:buChar char="•"/>
            </a:pPr>
            <a:r>
              <a:rPr lang="en-US" sz="1900" spc="-74" dirty="0">
                <a:solidFill>
                  <a:srgbClr val="000000"/>
                </a:solidFill>
                <a:ea typeface="Poppins"/>
              </a:rPr>
              <a:t>Cypress</a:t>
            </a:r>
            <a:endParaRPr lang="en-US" sz="1900" spc="-1" dirty="0"/>
          </a:p>
          <a:p>
            <a:pPr marL="455783" lvl="1" indent="-228011" algn="just">
              <a:lnSpc>
                <a:spcPct val="150000"/>
              </a:lnSpc>
              <a:buClr>
                <a:schemeClr val="accent1"/>
              </a:buClr>
              <a:buFont typeface="Arial"/>
              <a:buChar char="•"/>
            </a:pPr>
            <a:r>
              <a:rPr lang="en-US" sz="1900" spc="-74" dirty="0">
                <a:solidFill>
                  <a:srgbClr val="000000"/>
                </a:solidFill>
                <a:ea typeface="Poppins"/>
              </a:rPr>
              <a:t>Git</a:t>
            </a:r>
            <a:endParaRPr lang="en-US" sz="1900" spc="-1" dirty="0"/>
          </a:p>
        </p:txBody>
      </p:sp>
      <p:sp>
        <p:nvSpPr>
          <p:cNvPr id="630" name="Freeform 18"/>
          <p:cNvSpPr/>
          <p:nvPr/>
        </p:nvSpPr>
        <p:spPr>
          <a:xfrm>
            <a:off x="7626960" y="1659206"/>
            <a:ext cx="3851760" cy="3851760"/>
          </a:xfrm>
          <a:custGeom>
            <a:avLst/>
            <a:gdLst/>
            <a:ahLst/>
            <a:cxnLst/>
            <a:rect l="l" t="t" r="r" b="b"/>
            <a:pathLst>
              <a:path w="5778062" h="5778062">
                <a:moveTo>
                  <a:pt x="0" y="0"/>
                </a:moveTo>
                <a:lnTo>
                  <a:pt x="5778062" y="0"/>
                </a:lnTo>
                <a:lnTo>
                  <a:pt x="5778062" y="5778062"/>
                </a:lnTo>
                <a:lnTo>
                  <a:pt x="0" y="577806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2" name="AutoShape 2">
            <a:extLst>
              <a:ext uri="{FF2B5EF4-FFF2-40B4-BE49-F238E27FC236}">
                <a16:creationId xmlns:a16="http://schemas.microsoft.com/office/drawing/2014/main" id="{65F157B7-DBD1-EFDD-2005-9491F64BC341}"/>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C329EE0C-255B-EC57-AD0E-33801C20A4A3}"/>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3) </a:t>
            </a:r>
            <a:r>
              <a:rPr lang="en-US" sz="2500" b="1" spc="-201" dirty="0" err="1">
                <a:solidFill>
                  <a:schemeClr val="accent1"/>
                </a:solidFill>
              </a:rPr>
              <a:t>Ingeniero</a:t>
            </a:r>
            <a:r>
              <a:rPr lang="en-US" sz="2500" b="1" spc="-201" dirty="0">
                <a:solidFill>
                  <a:schemeClr val="accent1"/>
                </a:solidFill>
              </a:rPr>
              <a:t> QA</a:t>
            </a:r>
            <a:endParaRPr lang="en-US" sz="2500" b="1" spc="-1" dirty="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Freeform 17"/>
          <p:cNvSpPr/>
          <p:nvPr/>
        </p:nvSpPr>
        <p:spPr>
          <a:xfrm>
            <a:off x="8024264" y="2234023"/>
            <a:ext cx="2717947" cy="2858244"/>
          </a:xfrm>
          <a:custGeom>
            <a:avLst/>
            <a:gdLst/>
            <a:ahLst/>
            <a:cxnLst/>
            <a:rect l="l" t="t" r="r" b="b"/>
            <a:pathLst>
              <a:path w="5778062" h="5778062">
                <a:moveTo>
                  <a:pt x="0" y="0"/>
                </a:moveTo>
                <a:lnTo>
                  <a:pt x="5778062" y="0"/>
                </a:lnTo>
                <a:lnTo>
                  <a:pt x="5778062" y="5778062"/>
                </a:lnTo>
                <a:lnTo>
                  <a:pt x="0" y="577806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77" name="TextBox 19"/>
          <p:cNvSpPr/>
          <p:nvPr/>
        </p:nvSpPr>
        <p:spPr>
          <a:xfrm>
            <a:off x="884356" y="2155200"/>
            <a:ext cx="5365920" cy="301589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4" dirty="0" err="1">
                <a:solidFill>
                  <a:srgbClr val="1A1F6C"/>
                </a:solidFill>
                <a:ea typeface="Poppins Bold"/>
              </a:rPr>
              <a:t>Diseña</a:t>
            </a:r>
            <a:r>
              <a:rPr lang="en-US" sz="1900" spc="-74" dirty="0">
                <a:solidFill>
                  <a:srgbClr val="1A1F6C"/>
                </a:solidFill>
                <a:ea typeface="Poppins Bold"/>
              </a:rPr>
              <a:t> y </a:t>
            </a:r>
            <a:r>
              <a:rPr lang="en-US" sz="1900" spc="-74" dirty="0" err="1">
                <a:solidFill>
                  <a:srgbClr val="1A1F6C"/>
                </a:solidFill>
                <a:ea typeface="Poppins Bold"/>
              </a:rPr>
              <a:t>mejora</a:t>
            </a:r>
            <a:r>
              <a:rPr lang="en-US" sz="1900" spc="-74" dirty="0">
                <a:solidFill>
                  <a:srgbClr val="1A1F6C"/>
                </a:solidFill>
                <a:ea typeface="Poppins"/>
              </a:rPr>
              <a:t> </a:t>
            </a:r>
            <a:r>
              <a:rPr lang="en-US" sz="1900" spc="-74" dirty="0" err="1">
                <a:solidFill>
                  <a:srgbClr val="000000"/>
                </a:solidFill>
                <a:ea typeface="Poppins"/>
              </a:rPr>
              <a:t>continuamente</a:t>
            </a:r>
            <a:r>
              <a:rPr lang="en-US" sz="1900" spc="-74" dirty="0">
                <a:solidFill>
                  <a:srgbClr val="000000"/>
                </a:solidFill>
                <a:ea typeface="Poppins"/>
              </a:rPr>
              <a:t> la </a:t>
            </a:r>
            <a:r>
              <a:rPr lang="en-US" sz="1900" spc="-74" dirty="0" err="1">
                <a:solidFill>
                  <a:srgbClr val="1A1F6C"/>
                </a:solidFill>
                <a:ea typeface="Poppins"/>
              </a:rPr>
              <a:t>i</a:t>
            </a:r>
            <a:r>
              <a:rPr lang="en-US" sz="1900" spc="-74" dirty="0" err="1">
                <a:solidFill>
                  <a:srgbClr val="1A1F6C"/>
                </a:solidFill>
                <a:ea typeface="Poppins Bold"/>
              </a:rPr>
              <a:t>nterfaz</a:t>
            </a:r>
            <a:r>
              <a:rPr lang="en-US" sz="1900" spc="-74" dirty="0">
                <a:solidFill>
                  <a:srgbClr val="004AAD"/>
                </a:solidFill>
                <a:ea typeface="Poppins Bold"/>
              </a:rPr>
              <a:t> </a:t>
            </a:r>
            <a:r>
              <a:rPr lang="en-US" sz="1900" spc="-74" dirty="0">
                <a:solidFill>
                  <a:srgbClr val="000000"/>
                </a:solidFill>
                <a:ea typeface="Poppins"/>
              </a:rPr>
              <a:t>de la </a:t>
            </a:r>
            <a:r>
              <a:rPr lang="en-US" sz="1900" spc="-74" dirty="0" err="1">
                <a:solidFill>
                  <a:srgbClr val="000000"/>
                </a:solidFill>
                <a:ea typeface="Poppins"/>
              </a:rPr>
              <a:t>aplicación</a:t>
            </a:r>
            <a:r>
              <a:rPr lang="en-US" sz="1900" spc="-74" dirty="0">
                <a:solidFill>
                  <a:srgbClr val="000000"/>
                </a:solidFill>
                <a:ea typeface="Poppins"/>
              </a:rPr>
              <a:t> para </a:t>
            </a:r>
            <a:r>
              <a:rPr lang="en-US" sz="1900" spc="-74" dirty="0" err="1">
                <a:solidFill>
                  <a:srgbClr val="000000"/>
                </a:solidFill>
                <a:ea typeface="Poppins"/>
              </a:rPr>
              <a:t>asegurar</a:t>
            </a:r>
            <a:r>
              <a:rPr lang="en-US" sz="1900" spc="-74" dirty="0">
                <a:solidFill>
                  <a:srgbClr val="000000"/>
                </a:solidFill>
                <a:ea typeface="Poppins"/>
              </a:rPr>
              <a:t> la </a:t>
            </a:r>
            <a:r>
              <a:rPr lang="en-US" sz="1900" spc="-74" dirty="0" err="1">
                <a:solidFill>
                  <a:srgbClr val="000000"/>
                </a:solidFill>
                <a:ea typeface="Poppins"/>
              </a:rPr>
              <a:t>mejor</a:t>
            </a:r>
            <a:r>
              <a:rPr lang="en-US" sz="1900" spc="-74" dirty="0">
                <a:solidFill>
                  <a:srgbClr val="000000"/>
                </a:solidFill>
                <a:ea typeface="Poppins"/>
              </a:rPr>
              <a:t> </a:t>
            </a:r>
            <a:r>
              <a:rPr lang="en-US" sz="1900" spc="-74" dirty="0" err="1">
                <a:solidFill>
                  <a:srgbClr val="1A1F6C"/>
                </a:solidFill>
                <a:ea typeface="Poppins Bold"/>
              </a:rPr>
              <a:t>experiencia</a:t>
            </a:r>
            <a:r>
              <a:rPr lang="en-US" sz="1900" spc="-74" dirty="0">
                <a:solidFill>
                  <a:srgbClr val="000000"/>
                </a:solidFill>
                <a:ea typeface="Poppins"/>
              </a:rPr>
              <a:t> para </a:t>
            </a:r>
            <a:r>
              <a:rPr lang="en-US" sz="1900" spc="-74" dirty="0" err="1">
                <a:solidFill>
                  <a:srgbClr val="000000"/>
                </a:solidFill>
                <a:ea typeface="Poppins"/>
              </a:rPr>
              <a:t>el</a:t>
            </a:r>
            <a:r>
              <a:rPr lang="en-US" sz="1900" spc="-74" dirty="0">
                <a:solidFill>
                  <a:srgbClr val="000000"/>
                </a:solidFill>
                <a:ea typeface="Poppins"/>
              </a:rPr>
              <a:t> </a:t>
            </a:r>
            <a:r>
              <a:rPr lang="en-US" sz="1900" spc="-74" dirty="0" err="1">
                <a:solidFill>
                  <a:srgbClr val="000000"/>
                </a:solidFill>
                <a:ea typeface="Poppins"/>
              </a:rPr>
              <a:t>usuario</a:t>
            </a:r>
            <a:r>
              <a:rPr lang="en-US" sz="1900" spc="-74" dirty="0">
                <a:solidFill>
                  <a:srgbClr val="000000"/>
                </a:solidFill>
                <a:ea typeface="Poppins"/>
              </a:rPr>
              <a:t>, </a:t>
            </a:r>
            <a:r>
              <a:rPr lang="en-US" sz="1900" spc="-74" dirty="0" err="1">
                <a:solidFill>
                  <a:srgbClr val="000000"/>
                </a:solidFill>
                <a:ea typeface="Poppins"/>
              </a:rPr>
              <a:t>todo</a:t>
            </a:r>
            <a:r>
              <a:rPr lang="en-US" sz="1900" spc="-74" dirty="0">
                <a:solidFill>
                  <a:srgbClr val="000000"/>
                </a:solidFill>
                <a:ea typeface="Poppins"/>
              </a:rPr>
              <a:t> </a:t>
            </a:r>
            <a:r>
              <a:rPr lang="en-US" sz="1900" spc="-74" dirty="0" err="1">
                <a:solidFill>
                  <a:srgbClr val="000000"/>
                </a:solidFill>
                <a:ea typeface="Poppins"/>
              </a:rPr>
              <a:t>esto</a:t>
            </a:r>
            <a:r>
              <a:rPr lang="en-US" sz="1900" spc="-74" dirty="0">
                <a:solidFill>
                  <a:srgbClr val="000000"/>
                </a:solidFill>
                <a:ea typeface="Poppins"/>
              </a:rPr>
              <a:t> lo </a:t>
            </a:r>
            <a:r>
              <a:rPr lang="en-US" sz="1900" spc="-74" dirty="0" err="1">
                <a:solidFill>
                  <a:srgbClr val="000000"/>
                </a:solidFill>
                <a:ea typeface="Poppins"/>
              </a:rPr>
              <a:t>hace</a:t>
            </a:r>
            <a:r>
              <a:rPr lang="en-US" sz="1900" spc="-74" dirty="0">
                <a:solidFill>
                  <a:srgbClr val="000000"/>
                </a:solidFill>
                <a:ea typeface="Poppins"/>
              </a:rPr>
              <a:t> </a:t>
            </a:r>
            <a:r>
              <a:rPr lang="en-US" sz="1900" spc="-74" dirty="0" err="1">
                <a:solidFill>
                  <a:srgbClr val="000000"/>
                </a:solidFill>
                <a:ea typeface="Poppins"/>
              </a:rPr>
              <a:t>en</a:t>
            </a:r>
            <a:r>
              <a:rPr lang="en-US" sz="1900" spc="-74" dirty="0">
                <a:solidFill>
                  <a:srgbClr val="000000"/>
                </a:solidFill>
                <a:ea typeface="Poppins"/>
              </a:rPr>
              <a:t> base a </a:t>
            </a:r>
            <a:r>
              <a:rPr lang="en-US" sz="1900" spc="-74" dirty="0" err="1">
                <a:solidFill>
                  <a:srgbClr val="000000"/>
                </a:solidFill>
                <a:ea typeface="Poppins"/>
              </a:rPr>
              <a:t>investigación</a:t>
            </a:r>
            <a:r>
              <a:rPr lang="en-US" sz="1900" spc="-74" dirty="0">
                <a:solidFill>
                  <a:srgbClr val="000000"/>
                </a:solidFill>
                <a:ea typeface="Poppins"/>
              </a:rPr>
              <a:t> y </a:t>
            </a:r>
            <a:r>
              <a:rPr lang="en-US" sz="1900" spc="-74" dirty="0" err="1">
                <a:solidFill>
                  <a:srgbClr val="000000"/>
                </a:solidFill>
                <a:ea typeface="Poppins"/>
              </a:rPr>
              <a:t>análisis</a:t>
            </a:r>
            <a:r>
              <a:rPr lang="en-US" sz="1900" spc="-74" dirty="0">
                <a:solidFill>
                  <a:srgbClr val="000000"/>
                </a:solidFill>
                <a:ea typeface="Poppins"/>
              </a:rPr>
              <a:t> del </a:t>
            </a:r>
            <a:r>
              <a:rPr lang="en-US" sz="1900" spc="-74" dirty="0" err="1">
                <a:solidFill>
                  <a:srgbClr val="000000"/>
                </a:solidFill>
                <a:ea typeface="Poppins"/>
              </a:rPr>
              <a:t>comportamiento</a:t>
            </a:r>
            <a:r>
              <a:rPr lang="en-US" sz="1900" spc="-74" dirty="0">
                <a:solidFill>
                  <a:srgbClr val="000000"/>
                </a:solidFill>
                <a:ea typeface="Poppins"/>
              </a:rPr>
              <a:t> de </a:t>
            </a:r>
            <a:r>
              <a:rPr lang="en-US" sz="1900" spc="-74" dirty="0" err="1">
                <a:solidFill>
                  <a:srgbClr val="000000"/>
                </a:solidFill>
                <a:ea typeface="Poppins"/>
              </a:rPr>
              <a:t>los</a:t>
            </a:r>
            <a:r>
              <a:rPr lang="en-US" sz="1900" spc="-74" dirty="0">
                <a:solidFill>
                  <a:srgbClr val="000000"/>
                </a:solidFill>
                <a:ea typeface="Poppins"/>
              </a:rPr>
              <a:t> </a:t>
            </a:r>
            <a:r>
              <a:rPr lang="en-US" sz="1900" spc="-74" dirty="0" err="1">
                <a:solidFill>
                  <a:srgbClr val="000000"/>
                </a:solidFill>
                <a:ea typeface="Poppins"/>
              </a:rPr>
              <a:t>usuarios</a:t>
            </a:r>
            <a:r>
              <a:rPr lang="en-US" sz="1900" spc="-74" dirty="0">
                <a:solidFill>
                  <a:srgbClr val="000000"/>
                </a:solidFill>
                <a:ea typeface="Poppins"/>
              </a:rPr>
              <a:t>.</a:t>
            </a:r>
            <a:endParaRPr lang="en-US" sz="1900" spc="-1" dirty="0"/>
          </a:p>
          <a:p>
            <a:pPr algn="just">
              <a:lnSpc>
                <a:spcPct val="150000"/>
              </a:lnSpc>
            </a:pPr>
            <a:r>
              <a:rPr lang="en-US" sz="1900" spc="-74" dirty="0" err="1">
                <a:solidFill>
                  <a:srgbClr val="1A1F6C"/>
                </a:solidFill>
                <a:ea typeface="Poppins Bold"/>
              </a:rPr>
              <a:t>Herramientas</a:t>
            </a:r>
            <a:r>
              <a:rPr lang="en-US" sz="1900" spc="-74" dirty="0">
                <a:solidFill>
                  <a:srgbClr val="1A1F6C"/>
                </a:solidFill>
                <a:ea typeface="Poppins Bold"/>
              </a:rPr>
              <a:t> </a:t>
            </a:r>
            <a:r>
              <a:rPr lang="en-US" sz="1900" spc="-74" dirty="0" err="1">
                <a:solidFill>
                  <a:srgbClr val="1A1F6C"/>
                </a:solidFill>
                <a:ea typeface="Poppins Bold"/>
              </a:rPr>
              <a:t>principales</a:t>
            </a:r>
            <a:r>
              <a:rPr lang="en-US" sz="1900" spc="-74" dirty="0">
                <a:solidFill>
                  <a:srgbClr val="1A1F6C"/>
                </a:solidFill>
                <a:ea typeface="Poppins Bold"/>
              </a:rPr>
              <a:t>:</a:t>
            </a:r>
            <a:r>
              <a:rPr lang="en-US" sz="1900" spc="-74" dirty="0">
                <a:solidFill>
                  <a:srgbClr val="1A1F6C"/>
                </a:solidFill>
                <a:ea typeface="Poppins"/>
              </a:rPr>
              <a:t> </a:t>
            </a:r>
            <a:endParaRPr lang="en-US" sz="1900" spc="-1" dirty="0">
              <a:solidFill>
                <a:srgbClr val="1A1F6C"/>
              </a:solidFill>
            </a:endParaRPr>
          </a:p>
          <a:p>
            <a:pPr marL="455783" lvl="1" indent="-228011" algn="just">
              <a:lnSpc>
                <a:spcPct val="150000"/>
              </a:lnSpc>
              <a:buClr>
                <a:schemeClr val="accent1"/>
              </a:buClr>
              <a:buFont typeface="Arial"/>
              <a:buChar char="•"/>
            </a:pPr>
            <a:r>
              <a:rPr lang="en-US" sz="1900" spc="-74" dirty="0">
                <a:solidFill>
                  <a:srgbClr val="000000"/>
                </a:solidFill>
                <a:ea typeface="Poppins"/>
              </a:rPr>
              <a:t>Figma, </a:t>
            </a:r>
            <a:r>
              <a:rPr lang="en-US" sz="1900" spc="-74" dirty="0" err="1">
                <a:solidFill>
                  <a:srgbClr val="000000"/>
                </a:solidFill>
                <a:ea typeface="Poppins"/>
              </a:rPr>
              <a:t>Zeplin</a:t>
            </a:r>
            <a:endParaRPr lang="en-US" sz="1900" spc="-1" dirty="0"/>
          </a:p>
          <a:p>
            <a:pPr marL="455783" lvl="1" indent="-228011" algn="just">
              <a:lnSpc>
                <a:spcPct val="150000"/>
              </a:lnSpc>
              <a:buClr>
                <a:schemeClr val="accent1"/>
              </a:buClr>
              <a:buFont typeface="Arial"/>
              <a:buChar char="•"/>
            </a:pPr>
            <a:r>
              <a:rPr lang="en-US" sz="1900" spc="-74" dirty="0">
                <a:solidFill>
                  <a:srgbClr val="000000"/>
                </a:solidFill>
                <a:ea typeface="Poppins"/>
              </a:rPr>
              <a:t>Adobe XD</a:t>
            </a:r>
            <a:endParaRPr lang="en-US" sz="1900" spc="-1" dirty="0"/>
          </a:p>
        </p:txBody>
      </p:sp>
      <p:sp>
        <p:nvSpPr>
          <p:cNvPr id="2" name="AutoShape 2">
            <a:extLst>
              <a:ext uri="{FF2B5EF4-FFF2-40B4-BE49-F238E27FC236}">
                <a16:creationId xmlns:a16="http://schemas.microsoft.com/office/drawing/2014/main" id="{82F19D6D-52AD-B78B-AF6E-B39742D2132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1CD04711-5A20-D3B8-0D6E-F7BAA61D74D5}"/>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4) UX/UI Designer</a:t>
            </a:r>
            <a:endParaRPr lang="en-US" sz="2500" b="1" spc="-1" dirty="0">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08</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pPr>
              <a:lnSpc>
                <a:spcPts val="2729"/>
              </a:lnSpc>
            </a:pPr>
            <a:r>
              <a:rPr lang="en-US" dirty="0" err="1"/>
              <a:t>Introducción</a:t>
            </a:r>
            <a:r>
              <a:rPr lang="en-US" dirty="0"/>
              <a:t> a </a:t>
            </a:r>
            <a:r>
              <a:rPr lang="en-US" dirty="0" err="1"/>
              <a:t>lenguajes</a:t>
            </a:r>
            <a:r>
              <a:rPr lang="en-US" dirty="0"/>
              <a:t> del </a:t>
            </a:r>
            <a:r>
              <a:rPr lang="en-US" dirty="0" err="1"/>
              <a:t>lado</a:t>
            </a:r>
            <a:r>
              <a:rPr lang="en-US" dirty="0"/>
              <a:t> de </a:t>
            </a:r>
            <a:r>
              <a:rPr lang="en-US" dirty="0" err="1"/>
              <a:t>servidor</a:t>
            </a:r>
            <a:endParaRPr lang="en-US" dirty="0"/>
          </a:p>
        </p:txBody>
      </p:sp>
    </p:spTree>
    <p:extLst>
      <p:ext uri="{BB962C8B-B14F-4D97-AF65-F5344CB8AC3E}">
        <p14:creationId xmlns:p14="http://schemas.microsoft.com/office/powerpoint/2010/main" val="4223099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Freeform 18"/>
          <p:cNvSpPr/>
          <p:nvPr/>
        </p:nvSpPr>
        <p:spPr>
          <a:xfrm>
            <a:off x="9010444" y="5253105"/>
            <a:ext cx="1332000" cy="1462800"/>
          </a:xfrm>
          <a:custGeom>
            <a:avLst/>
            <a:gdLst/>
            <a:ahLst/>
            <a:cxnLst/>
            <a:rect l="l" t="t" r="r" b="b"/>
            <a:pathLst>
              <a:path w="1998337" h="2194435">
                <a:moveTo>
                  <a:pt x="0" y="0"/>
                </a:moveTo>
                <a:lnTo>
                  <a:pt x="1998337" y="0"/>
                </a:lnTo>
                <a:lnTo>
                  <a:pt x="1998337" y="2194435"/>
                </a:lnTo>
                <a:lnTo>
                  <a:pt x="0" y="2194435"/>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65" name="Freeform 19"/>
          <p:cNvSpPr/>
          <p:nvPr/>
        </p:nvSpPr>
        <p:spPr>
          <a:xfrm>
            <a:off x="8360391" y="3429000"/>
            <a:ext cx="2549040" cy="1559520"/>
          </a:xfrm>
          <a:custGeom>
            <a:avLst/>
            <a:gdLst/>
            <a:ahLst/>
            <a:cxnLst/>
            <a:rect l="l" t="t" r="r" b="b"/>
            <a:pathLst>
              <a:path w="3824057" h="2339804">
                <a:moveTo>
                  <a:pt x="0" y="0"/>
                </a:moveTo>
                <a:lnTo>
                  <a:pt x="3824057" y="0"/>
                </a:lnTo>
                <a:lnTo>
                  <a:pt x="3824057" y="2339804"/>
                </a:lnTo>
                <a:lnTo>
                  <a:pt x="0" y="2339804"/>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66" name="Freeform 20"/>
          <p:cNvSpPr/>
          <p:nvPr/>
        </p:nvSpPr>
        <p:spPr>
          <a:xfrm>
            <a:off x="7274482" y="1709152"/>
            <a:ext cx="2624640" cy="1418880"/>
          </a:xfrm>
          <a:custGeom>
            <a:avLst/>
            <a:gdLst/>
            <a:ahLst/>
            <a:cxnLst/>
            <a:rect l="l" t="t" r="r" b="b"/>
            <a:pathLst>
              <a:path w="3937306" h="2128606">
                <a:moveTo>
                  <a:pt x="0" y="0"/>
                </a:moveTo>
                <a:lnTo>
                  <a:pt x="3937306" y="0"/>
                </a:lnTo>
                <a:lnTo>
                  <a:pt x="3937306" y="2128606"/>
                </a:lnTo>
                <a:lnTo>
                  <a:pt x="0" y="2128606"/>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67" name="Freeform 21"/>
          <p:cNvSpPr/>
          <p:nvPr/>
        </p:nvSpPr>
        <p:spPr>
          <a:xfrm>
            <a:off x="10342444" y="1408379"/>
            <a:ext cx="1350960" cy="1631520"/>
          </a:xfrm>
          <a:custGeom>
            <a:avLst/>
            <a:gdLst/>
            <a:ahLst/>
            <a:cxnLst/>
            <a:rect l="l" t="t" r="r" b="b"/>
            <a:pathLst>
              <a:path w="2026889" h="2447586">
                <a:moveTo>
                  <a:pt x="0" y="0"/>
                </a:moveTo>
                <a:lnTo>
                  <a:pt x="2026889" y="0"/>
                </a:lnTo>
                <a:lnTo>
                  <a:pt x="2026889" y="2447586"/>
                </a:lnTo>
                <a:lnTo>
                  <a:pt x="0" y="2447586"/>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669" name="TextBox 23"/>
          <p:cNvSpPr/>
          <p:nvPr/>
        </p:nvSpPr>
        <p:spPr>
          <a:xfrm>
            <a:off x="884356" y="2241437"/>
            <a:ext cx="5330640" cy="257730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84" dirty="0">
                <a:solidFill>
                  <a:srgbClr val="000000"/>
                </a:solidFill>
                <a:ea typeface="Poppins"/>
              </a:rPr>
              <a:t>Es un </a:t>
            </a:r>
            <a:r>
              <a:rPr lang="en-US" sz="1900" spc="-84" dirty="0" err="1">
                <a:solidFill>
                  <a:srgbClr val="000000"/>
                </a:solidFill>
                <a:ea typeface="Poppins"/>
              </a:rPr>
              <a:t>lenguaje</a:t>
            </a:r>
            <a:r>
              <a:rPr lang="en-US" sz="1900" spc="-84" dirty="0">
                <a:solidFill>
                  <a:srgbClr val="000000"/>
                </a:solidFill>
                <a:ea typeface="Poppins"/>
              </a:rPr>
              <a:t> de </a:t>
            </a:r>
            <a:r>
              <a:rPr lang="en-US" sz="1900" spc="-84" dirty="0" err="1">
                <a:solidFill>
                  <a:srgbClr val="000000"/>
                </a:solidFill>
                <a:ea typeface="Poppins"/>
              </a:rPr>
              <a:t>programación</a:t>
            </a:r>
            <a:r>
              <a:rPr lang="en-US" sz="1900" spc="-84" dirty="0">
                <a:solidFill>
                  <a:srgbClr val="000000"/>
                </a:solidFill>
                <a:ea typeface="Poppins"/>
              </a:rPr>
              <a:t> </a:t>
            </a:r>
            <a:r>
              <a:rPr lang="en-US" sz="1900" spc="-84" dirty="0" err="1">
                <a:solidFill>
                  <a:srgbClr val="000000"/>
                </a:solidFill>
                <a:ea typeface="Poppins"/>
              </a:rPr>
              <a:t>utilizado</a:t>
            </a:r>
            <a:r>
              <a:rPr lang="en-US" sz="1900" spc="-84" dirty="0">
                <a:solidFill>
                  <a:srgbClr val="000000"/>
                </a:solidFill>
                <a:ea typeface="Poppins"/>
              </a:rPr>
              <a:t> para </a:t>
            </a:r>
            <a:r>
              <a:rPr lang="en-US" sz="1900" spc="-84" dirty="0" err="1">
                <a:solidFill>
                  <a:srgbClr val="000000"/>
                </a:solidFill>
                <a:ea typeface="Poppins"/>
              </a:rPr>
              <a:t>manejar</a:t>
            </a:r>
            <a:r>
              <a:rPr lang="en-US" sz="1900" spc="-84" dirty="0">
                <a:solidFill>
                  <a:srgbClr val="000000"/>
                </a:solidFill>
                <a:ea typeface="Poppins"/>
              </a:rPr>
              <a:t> la </a:t>
            </a:r>
            <a:r>
              <a:rPr lang="en-US" sz="1900" spc="-84" dirty="0" err="1">
                <a:solidFill>
                  <a:srgbClr val="000000"/>
                </a:solidFill>
                <a:ea typeface="Poppins"/>
              </a:rPr>
              <a:t>lógica</a:t>
            </a:r>
            <a:r>
              <a:rPr lang="en-US" sz="1900" spc="-84" dirty="0">
                <a:solidFill>
                  <a:srgbClr val="000000"/>
                </a:solidFill>
                <a:ea typeface="Poppins"/>
              </a:rPr>
              <a:t> del </a:t>
            </a:r>
            <a:r>
              <a:rPr lang="en-US" sz="1900" spc="-84" dirty="0" err="1">
                <a:solidFill>
                  <a:srgbClr val="000000"/>
                </a:solidFill>
                <a:ea typeface="Poppins"/>
              </a:rPr>
              <a:t>negocio</a:t>
            </a:r>
            <a:r>
              <a:rPr lang="en-US" sz="1900" spc="-84" dirty="0">
                <a:solidFill>
                  <a:srgbClr val="000000"/>
                </a:solidFill>
                <a:ea typeface="Poppins"/>
              </a:rPr>
              <a:t> y </a:t>
            </a:r>
            <a:r>
              <a:rPr lang="en-US" sz="1900" spc="-84" dirty="0" err="1">
                <a:solidFill>
                  <a:srgbClr val="000000"/>
                </a:solidFill>
                <a:ea typeface="Poppins"/>
              </a:rPr>
              <a:t>realizar</a:t>
            </a:r>
            <a:r>
              <a:rPr lang="en-US" sz="1900" spc="-84" dirty="0">
                <a:solidFill>
                  <a:srgbClr val="000000"/>
                </a:solidFill>
                <a:ea typeface="Poppins"/>
              </a:rPr>
              <a:t> </a:t>
            </a:r>
            <a:r>
              <a:rPr lang="en-US" sz="1900" spc="-84" dirty="0" err="1">
                <a:solidFill>
                  <a:srgbClr val="000000"/>
                </a:solidFill>
                <a:ea typeface="Poppins"/>
              </a:rPr>
              <a:t>operaciones</a:t>
            </a:r>
            <a:r>
              <a:rPr lang="en-US" sz="1900" spc="-84" dirty="0">
                <a:solidFill>
                  <a:srgbClr val="000000"/>
                </a:solidFill>
                <a:ea typeface="Poppins"/>
              </a:rPr>
              <a:t> </a:t>
            </a:r>
            <a:r>
              <a:rPr lang="en-US" sz="1900" spc="-84" dirty="0" err="1">
                <a:solidFill>
                  <a:srgbClr val="000000"/>
                </a:solidFill>
                <a:ea typeface="Poppins"/>
              </a:rPr>
              <a:t>en</a:t>
            </a:r>
            <a:r>
              <a:rPr lang="en-US" sz="1900" spc="-84" dirty="0">
                <a:solidFill>
                  <a:srgbClr val="000000"/>
                </a:solidFill>
                <a:ea typeface="Poppins"/>
              </a:rPr>
              <a:t> </a:t>
            </a:r>
            <a:r>
              <a:rPr lang="en-US" sz="1900" spc="-84" dirty="0" err="1">
                <a:solidFill>
                  <a:srgbClr val="000000"/>
                </a:solidFill>
                <a:ea typeface="Poppins"/>
              </a:rPr>
              <a:t>el</a:t>
            </a:r>
            <a:r>
              <a:rPr lang="en-US" sz="1900" spc="-84" dirty="0">
                <a:solidFill>
                  <a:srgbClr val="000000"/>
                </a:solidFill>
                <a:ea typeface="Poppins"/>
              </a:rPr>
              <a:t> </a:t>
            </a:r>
            <a:r>
              <a:rPr lang="en-US" sz="1900" spc="-84" dirty="0" err="1">
                <a:solidFill>
                  <a:srgbClr val="000000"/>
                </a:solidFill>
                <a:ea typeface="Poppins"/>
              </a:rPr>
              <a:t>servidor</a:t>
            </a:r>
            <a:r>
              <a:rPr lang="en-US" sz="1900" spc="-84" dirty="0">
                <a:solidFill>
                  <a:srgbClr val="000000"/>
                </a:solidFill>
                <a:ea typeface="Poppins"/>
              </a:rPr>
              <a:t>. Genera </a:t>
            </a:r>
            <a:r>
              <a:rPr lang="en-US" sz="1900" spc="-84" dirty="0" err="1">
                <a:solidFill>
                  <a:srgbClr val="000000"/>
                </a:solidFill>
                <a:ea typeface="Poppins"/>
              </a:rPr>
              <a:t>contenido</a:t>
            </a:r>
            <a:r>
              <a:rPr lang="en-US" sz="1900" spc="-84" dirty="0">
                <a:solidFill>
                  <a:srgbClr val="000000"/>
                </a:solidFill>
                <a:ea typeface="Poppins"/>
              </a:rPr>
              <a:t> </a:t>
            </a:r>
            <a:r>
              <a:rPr lang="en-US" sz="1900" spc="-84" dirty="0" err="1">
                <a:solidFill>
                  <a:srgbClr val="000000"/>
                </a:solidFill>
                <a:ea typeface="Poppins"/>
              </a:rPr>
              <a:t>dinámico</a:t>
            </a:r>
            <a:r>
              <a:rPr lang="en-US" sz="1900" spc="-84" dirty="0">
                <a:solidFill>
                  <a:srgbClr val="000000"/>
                </a:solidFill>
                <a:ea typeface="Poppins"/>
              </a:rPr>
              <a:t> para luego ser </a:t>
            </a:r>
            <a:r>
              <a:rPr lang="en-US" sz="1900" spc="-84" dirty="0" err="1">
                <a:solidFill>
                  <a:srgbClr val="000000"/>
                </a:solidFill>
                <a:ea typeface="Poppins"/>
              </a:rPr>
              <a:t>enviado</a:t>
            </a:r>
            <a:r>
              <a:rPr lang="en-US" sz="1900" spc="-84" dirty="0">
                <a:solidFill>
                  <a:srgbClr val="000000"/>
                </a:solidFill>
                <a:ea typeface="Poppins"/>
              </a:rPr>
              <a:t> al </a:t>
            </a:r>
            <a:r>
              <a:rPr lang="en-US" sz="1900" spc="-84" dirty="0" err="1">
                <a:solidFill>
                  <a:srgbClr val="000000"/>
                </a:solidFill>
                <a:ea typeface="Poppins"/>
              </a:rPr>
              <a:t>cliente</a:t>
            </a:r>
            <a:r>
              <a:rPr lang="en-US" sz="1900" spc="-84" dirty="0">
                <a:solidFill>
                  <a:srgbClr val="000000"/>
                </a:solidFill>
                <a:ea typeface="Poppins"/>
              </a:rPr>
              <a:t>. De </a:t>
            </a:r>
            <a:r>
              <a:rPr lang="en-US" sz="1900" spc="-84" dirty="0" err="1">
                <a:solidFill>
                  <a:srgbClr val="000000"/>
                </a:solidFill>
                <a:ea typeface="Poppins"/>
              </a:rPr>
              <a:t>esta</a:t>
            </a:r>
            <a:r>
              <a:rPr lang="en-US" sz="1900" spc="-84" dirty="0">
                <a:solidFill>
                  <a:srgbClr val="000000"/>
                </a:solidFill>
                <a:ea typeface="Poppins"/>
              </a:rPr>
              <a:t> </a:t>
            </a:r>
            <a:r>
              <a:rPr lang="en-US" sz="1900" spc="-84" dirty="0" err="1">
                <a:solidFill>
                  <a:srgbClr val="000000"/>
                </a:solidFill>
                <a:ea typeface="Poppins"/>
              </a:rPr>
              <a:t>manera</a:t>
            </a:r>
            <a:r>
              <a:rPr lang="en-US" sz="1900" spc="-84" dirty="0">
                <a:solidFill>
                  <a:srgbClr val="000000"/>
                </a:solidFill>
                <a:ea typeface="Poppins"/>
              </a:rPr>
              <a:t> la </a:t>
            </a:r>
            <a:r>
              <a:rPr lang="en-US" sz="1900" spc="-84" dirty="0" err="1">
                <a:solidFill>
                  <a:srgbClr val="000000"/>
                </a:solidFill>
                <a:ea typeface="Poppins"/>
              </a:rPr>
              <a:t>aplicación</a:t>
            </a:r>
            <a:r>
              <a:rPr lang="en-US" sz="1900" spc="-84" dirty="0">
                <a:solidFill>
                  <a:srgbClr val="000000"/>
                </a:solidFill>
                <a:ea typeface="Poppins"/>
              </a:rPr>
              <a:t> a la que accede </a:t>
            </a:r>
            <a:r>
              <a:rPr lang="en-US" sz="1900" spc="-84" dirty="0" err="1">
                <a:solidFill>
                  <a:srgbClr val="000000"/>
                </a:solidFill>
                <a:ea typeface="Poppins"/>
              </a:rPr>
              <a:t>el</a:t>
            </a:r>
            <a:r>
              <a:rPr lang="en-US" sz="1900" spc="-84" dirty="0">
                <a:solidFill>
                  <a:srgbClr val="000000"/>
                </a:solidFill>
                <a:ea typeface="Poppins"/>
              </a:rPr>
              <a:t> </a:t>
            </a:r>
            <a:r>
              <a:rPr lang="en-US" sz="1900" spc="-84" dirty="0" err="1">
                <a:solidFill>
                  <a:srgbClr val="000000"/>
                </a:solidFill>
                <a:ea typeface="Poppins"/>
              </a:rPr>
              <a:t>usuario</a:t>
            </a:r>
            <a:r>
              <a:rPr lang="en-US" sz="1900" spc="-84" dirty="0">
                <a:solidFill>
                  <a:srgbClr val="000000"/>
                </a:solidFill>
                <a:ea typeface="Poppins"/>
              </a:rPr>
              <a:t> se </a:t>
            </a:r>
            <a:r>
              <a:rPr lang="en-US" sz="1900" spc="-84" dirty="0" err="1">
                <a:solidFill>
                  <a:srgbClr val="000000"/>
                </a:solidFill>
                <a:ea typeface="Poppins"/>
              </a:rPr>
              <a:t>personaliza</a:t>
            </a:r>
            <a:r>
              <a:rPr lang="en-US" sz="1900" spc="-84" dirty="0">
                <a:solidFill>
                  <a:srgbClr val="000000"/>
                </a:solidFill>
                <a:ea typeface="Poppins"/>
              </a:rPr>
              <a:t> </a:t>
            </a:r>
            <a:r>
              <a:rPr lang="en-US" sz="1900" spc="-84" dirty="0" err="1">
                <a:solidFill>
                  <a:srgbClr val="000000"/>
                </a:solidFill>
                <a:ea typeface="Poppins"/>
              </a:rPr>
              <a:t>según</a:t>
            </a:r>
            <a:r>
              <a:rPr lang="en-US" sz="1900" spc="-84" dirty="0">
                <a:solidFill>
                  <a:srgbClr val="000000"/>
                </a:solidFill>
                <a:ea typeface="Poppins"/>
              </a:rPr>
              <a:t> la </a:t>
            </a:r>
            <a:r>
              <a:rPr lang="en-US" sz="1900" spc="-84" dirty="0" err="1">
                <a:solidFill>
                  <a:srgbClr val="000000"/>
                </a:solidFill>
                <a:ea typeface="Poppins"/>
              </a:rPr>
              <a:t>interacción</a:t>
            </a:r>
            <a:r>
              <a:rPr lang="en-US" sz="1900" spc="-84" dirty="0">
                <a:solidFill>
                  <a:srgbClr val="000000"/>
                </a:solidFill>
                <a:ea typeface="Poppins"/>
              </a:rPr>
              <a:t> que </a:t>
            </a:r>
            <a:r>
              <a:rPr lang="en-US" sz="1900" spc="-84" dirty="0" err="1">
                <a:solidFill>
                  <a:srgbClr val="000000"/>
                </a:solidFill>
                <a:ea typeface="Poppins"/>
              </a:rPr>
              <a:t>este</a:t>
            </a:r>
            <a:r>
              <a:rPr lang="en-US" sz="1900" spc="-84" dirty="0">
                <a:solidFill>
                  <a:srgbClr val="000000"/>
                </a:solidFill>
                <a:ea typeface="Poppins"/>
              </a:rPr>
              <a:t> </a:t>
            </a:r>
            <a:r>
              <a:rPr lang="en-US" sz="1900" spc="-84" dirty="0" err="1">
                <a:solidFill>
                  <a:srgbClr val="000000"/>
                </a:solidFill>
                <a:ea typeface="Poppins"/>
              </a:rPr>
              <a:t>realice</a:t>
            </a:r>
            <a:r>
              <a:rPr lang="en-US" sz="1900" spc="-84" dirty="0">
                <a:solidFill>
                  <a:srgbClr val="000000"/>
                </a:solidFill>
                <a:ea typeface="Poppins"/>
              </a:rPr>
              <a:t> con </a:t>
            </a:r>
            <a:r>
              <a:rPr lang="en-US" sz="1900" spc="-84" dirty="0" err="1">
                <a:solidFill>
                  <a:srgbClr val="000000"/>
                </a:solidFill>
                <a:ea typeface="Poppins"/>
              </a:rPr>
              <a:t>ella</a:t>
            </a:r>
            <a:endParaRPr lang="en-US" sz="1900" spc="-1" dirty="0"/>
          </a:p>
        </p:txBody>
      </p:sp>
      <p:sp>
        <p:nvSpPr>
          <p:cNvPr id="2" name="AutoShape 2">
            <a:extLst>
              <a:ext uri="{FF2B5EF4-FFF2-40B4-BE49-F238E27FC236}">
                <a16:creationId xmlns:a16="http://schemas.microsoft.com/office/drawing/2014/main" id="{5E6452B5-4CE9-3A74-688B-251C862F1915}"/>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DAE9C0D2-DCB6-3532-6F60-7B4353F6797F}"/>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a:t>
            </a:r>
            <a:r>
              <a:rPr lang="en-US" sz="2500" b="1" spc="-201" dirty="0" err="1">
                <a:solidFill>
                  <a:schemeClr val="accent1"/>
                </a:solidFill>
              </a:rPr>
              <a:t>Qué</a:t>
            </a:r>
            <a:r>
              <a:rPr lang="en-US" sz="2500" b="1" spc="-201" dirty="0">
                <a:solidFill>
                  <a:schemeClr val="accent1"/>
                </a:solidFill>
              </a:rPr>
              <a:t> es un </a:t>
            </a:r>
            <a:r>
              <a:rPr lang="en-US" sz="2500" b="1" spc="-201" dirty="0" err="1">
                <a:solidFill>
                  <a:schemeClr val="accent1"/>
                </a:solidFill>
              </a:rPr>
              <a:t>lenguaje</a:t>
            </a:r>
            <a:r>
              <a:rPr lang="en-US" sz="2500" b="1" spc="-201" dirty="0">
                <a:solidFill>
                  <a:schemeClr val="accent1"/>
                </a:solidFill>
              </a:rPr>
              <a:t> del </a:t>
            </a:r>
            <a:r>
              <a:rPr lang="en-US" sz="2500" b="1" spc="-201" dirty="0" err="1">
                <a:solidFill>
                  <a:schemeClr val="accent1"/>
                </a:solidFill>
              </a:rPr>
              <a:t>lado</a:t>
            </a:r>
            <a:r>
              <a:rPr lang="en-US" sz="2500" b="1" spc="-201" dirty="0">
                <a:solidFill>
                  <a:schemeClr val="accent1"/>
                </a:solidFill>
              </a:rPr>
              <a:t> del </a:t>
            </a:r>
            <a:r>
              <a:rPr lang="en-US" sz="2500" b="1" spc="-201" dirty="0" err="1">
                <a:solidFill>
                  <a:schemeClr val="accent1"/>
                </a:solidFill>
              </a:rPr>
              <a:t>servidor</a:t>
            </a:r>
            <a:r>
              <a:rPr lang="en-US" sz="2500" b="1" spc="-201" dirty="0">
                <a:solidFill>
                  <a:schemeClr val="accent1"/>
                </a:solidFill>
              </a:rPr>
              <a:t>?</a:t>
            </a:r>
            <a:endParaRPr lang="en-US" sz="2500" b="1" spc="-1"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6DA675-109B-34C5-EFC7-9A466A4459A5}"/>
              </a:ext>
            </a:extLst>
          </p:cNvPr>
          <p:cNvPicPr>
            <a:picLocks noChangeAspect="1"/>
          </p:cNvPicPr>
          <p:nvPr/>
        </p:nvPicPr>
        <p:blipFill>
          <a:blip r:embed="rId2"/>
          <a:srcRect l="3393" t="12094" r="3182"/>
          <a:stretch/>
        </p:blipFill>
        <p:spPr>
          <a:xfrm>
            <a:off x="2266146" y="393469"/>
            <a:ext cx="9277462" cy="3035531"/>
          </a:xfrm>
          <a:prstGeom prst="rect">
            <a:avLst/>
          </a:prstGeom>
        </p:spPr>
      </p:pic>
      <p:sp>
        <p:nvSpPr>
          <p:cNvPr id="5" name="CuadroTexto 4">
            <a:extLst>
              <a:ext uri="{FF2B5EF4-FFF2-40B4-BE49-F238E27FC236}">
                <a16:creationId xmlns:a16="http://schemas.microsoft.com/office/drawing/2014/main" id="{68976808-85F7-4835-3C75-EFCFC1FD4FF1}"/>
              </a:ext>
            </a:extLst>
          </p:cNvPr>
          <p:cNvSpPr txBox="1"/>
          <p:nvPr/>
        </p:nvSpPr>
        <p:spPr>
          <a:xfrm>
            <a:off x="449802" y="3555298"/>
            <a:ext cx="11292396" cy="3247043"/>
          </a:xfrm>
          <a:prstGeom prst="rect">
            <a:avLst/>
          </a:prstGeom>
          <a:noFill/>
        </p:spPr>
        <p:txBody>
          <a:bodyPr wrap="square">
            <a:spAutoFit/>
          </a:bodyPr>
          <a:lstStyle/>
          <a:p>
            <a:pPr algn="just"/>
            <a:r>
              <a:rPr lang="es-ES" sz="1100" dirty="0"/>
              <a:t>1. </a:t>
            </a:r>
            <a:r>
              <a:rPr lang="es-ES" sz="1100" b="1" dirty="0"/>
              <a:t>Web 1.0 (1991 - 2004) </a:t>
            </a:r>
            <a:r>
              <a:rPr lang="es-ES" sz="1100" dirty="0"/>
              <a:t>- Se considera que la Web 1.0 comenzó en 1991 con la creación de la primera página web por Tim Berners-Lee. Web estática y de solo lectura. Los usuarios solo podían consumir contenido sin interactuar demasiado. Se trataba de páginas web simples con enlaces, textos  alguna imagen. Las páginas eran mayormente de texto con imágenes simples, y no había interacción dinámica entre usuarios y el contenido. Los sitios eran administrados solo por los propietarios y no había posibilidad de retroalimentación o contribuciones de los usuarios.</a:t>
            </a:r>
          </a:p>
          <a:p>
            <a:pPr algn="just"/>
            <a:endParaRPr lang="es-ES" sz="1100" dirty="0"/>
          </a:p>
          <a:p>
            <a:pPr algn="just"/>
            <a:r>
              <a:rPr lang="es-ES" sz="1100" b="1" dirty="0"/>
              <a:t>2. Web 2.0 (2004 - presente). </a:t>
            </a:r>
            <a:r>
              <a:rPr lang="es-ES" sz="1100" dirty="0"/>
              <a:t>A partir de 2004 comenzó la transición hacia la Web 2.0, aunque el término fue popularizado en 2005 por Tim O'Reilly. La web se volvió más interactiva, con la participación activa de los usuarios a través de redes sociales, blogs, wikis y plataformas colaborativas. Se introdujeron tecnologías como AJAX, lo que permitió crear aplicaciones web más dinámicas y fluidas. Ejemplos significativos: Facebook, </a:t>
            </a:r>
            <a:r>
              <a:rPr lang="es-ES" sz="1200" dirty="0"/>
              <a:t>Twitter</a:t>
            </a:r>
            <a:r>
              <a:rPr lang="es-ES" sz="1100" dirty="0"/>
              <a:t>, Wikipedia, YouTube</a:t>
            </a:r>
          </a:p>
          <a:p>
            <a:pPr algn="just"/>
            <a:endParaRPr lang="es-ES" sz="1100" dirty="0"/>
          </a:p>
          <a:p>
            <a:pPr algn="just"/>
            <a:r>
              <a:rPr lang="es-ES" sz="1100" b="1" dirty="0"/>
              <a:t>3. Web 3.0 (2010 - presente). </a:t>
            </a:r>
            <a:r>
              <a:rPr lang="es-ES" sz="1100" dirty="0"/>
              <a:t>Aunque el concepto se empezó a discutir en 2006, la implementación y el uso real comenzaron alrededor de 2010. Conocida como la web semántica. La Web 3.0 trata de hacer que los datos sean más comprensibles tanto para humanos como para máquinas, aprovechando tecnologías como la inteligencia artificial, la cadena de bloques (</a:t>
            </a:r>
            <a:r>
              <a:rPr lang="es-ES" sz="1100" dirty="0" err="1"/>
              <a:t>blockchain</a:t>
            </a:r>
            <a:r>
              <a:rPr lang="es-ES" sz="1100" dirty="0"/>
              <a:t>), y una mayor interconexión entre dispositivos. El objetivo principal es que la web "entienda" los datos, y no solo los muestre. Además, </a:t>
            </a:r>
            <a:r>
              <a:rPr lang="es-ES" sz="1100" b="1" dirty="0" err="1"/>
              <a:t>IoT</a:t>
            </a:r>
            <a:r>
              <a:rPr lang="es-ES" sz="1100" dirty="0"/>
              <a:t> (Internet de las Cosas) comienza a ganar terreno, conectando dispositivos y objetos a la web</a:t>
            </a:r>
          </a:p>
          <a:p>
            <a:pPr algn="just"/>
            <a:endParaRPr lang="es-ES" sz="1100" b="1" dirty="0"/>
          </a:p>
          <a:p>
            <a:pPr algn="just"/>
            <a:r>
              <a:rPr lang="es-ES" sz="1100" b="1" dirty="0"/>
              <a:t>4. Web 4.0 (Teórica). </a:t>
            </a:r>
            <a:r>
              <a:rPr lang="es-ES" sz="1100" dirty="0"/>
              <a:t>Aunque todavía no está completamente implementada, se discute que podría comenzar en la década de 2030. Se refiere a una web que está completamente interconectada con el mundo físico, donde las máquinas y los dispositivos inteligentes interactúan de manera automática y continua con los humanos. Algunos la llaman la “Web inteligente”, con una integración profunda de tecnologías como la inteligencia artificial avanzada, la realidad aumentada y la realidad virtual.</a:t>
            </a:r>
          </a:p>
          <a:p>
            <a:pPr algn="just"/>
            <a:endParaRPr lang="es-ES" dirty="0"/>
          </a:p>
        </p:txBody>
      </p:sp>
    </p:spTree>
    <p:extLst>
      <p:ext uri="{BB962C8B-B14F-4D97-AF65-F5344CB8AC3E}">
        <p14:creationId xmlns:p14="http://schemas.microsoft.com/office/powerpoint/2010/main" val="1957990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TextBox 19"/>
          <p:cNvSpPr/>
          <p:nvPr/>
        </p:nvSpPr>
        <p:spPr>
          <a:xfrm>
            <a:off x="884356" y="2167654"/>
            <a:ext cx="6864240" cy="3062057"/>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8" dirty="0">
                <a:solidFill>
                  <a:srgbClr val="000000"/>
                </a:solidFill>
                <a:ea typeface="Poppins"/>
              </a:rPr>
              <a:t>Java es un </a:t>
            </a:r>
            <a:r>
              <a:rPr lang="en-US" sz="1900" spc="-78" dirty="0" err="1">
                <a:solidFill>
                  <a:srgbClr val="000000"/>
                </a:solidFill>
                <a:ea typeface="Poppins"/>
              </a:rPr>
              <a:t>lenguaje</a:t>
            </a:r>
            <a:r>
              <a:rPr lang="en-US" sz="1900" spc="-78" dirty="0">
                <a:solidFill>
                  <a:srgbClr val="000000"/>
                </a:solidFill>
                <a:ea typeface="Poppins"/>
              </a:rPr>
              <a:t> de </a:t>
            </a:r>
            <a:r>
              <a:rPr lang="en-US" sz="1900" spc="-78" dirty="0" err="1">
                <a:solidFill>
                  <a:srgbClr val="000000"/>
                </a:solidFill>
                <a:ea typeface="Poppins"/>
              </a:rPr>
              <a:t>programación</a:t>
            </a:r>
            <a:r>
              <a:rPr lang="en-US" sz="1900" spc="-78" dirty="0">
                <a:solidFill>
                  <a:srgbClr val="000000"/>
                </a:solidFill>
                <a:ea typeface="Poppins"/>
              </a:rPr>
              <a:t> </a:t>
            </a:r>
            <a:r>
              <a:rPr lang="en-US" sz="1900" spc="-78" dirty="0" err="1">
                <a:solidFill>
                  <a:srgbClr val="1A1F6C"/>
                </a:solidFill>
                <a:ea typeface="Poppins Bold"/>
              </a:rPr>
              <a:t>orientado</a:t>
            </a:r>
            <a:r>
              <a:rPr lang="en-US" sz="1900" spc="-78" dirty="0">
                <a:solidFill>
                  <a:srgbClr val="1A1F6C"/>
                </a:solidFill>
                <a:ea typeface="Poppins Bold"/>
              </a:rPr>
              <a:t> a </a:t>
            </a:r>
            <a:r>
              <a:rPr lang="en-US" sz="1900" spc="-78" dirty="0" err="1">
                <a:solidFill>
                  <a:srgbClr val="1A1F6C"/>
                </a:solidFill>
                <a:ea typeface="Poppins Bold"/>
              </a:rPr>
              <a:t>objetos</a:t>
            </a:r>
            <a:r>
              <a:rPr lang="en-US" sz="1900" spc="-78" dirty="0">
                <a:solidFill>
                  <a:srgbClr val="1A1F6C"/>
                </a:solidFill>
                <a:ea typeface="Poppins"/>
              </a:rPr>
              <a:t> </a:t>
            </a:r>
            <a:r>
              <a:rPr lang="en-US" sz="1900" spc="-78" dirty="0" err="1">
                <a:solidFill>
                  <a:srgbClr val="000000"/>
                </a:solidFill>
                <a:ea typeface="Poppins"/>
              </a:rPr>
              <a:t>utilizado</a:t>
            </a:r>
            <a:r>
              <a:rPr lang="en-US" sz="1900" spc="-78" dirty="0">
                <a:solidFill>
                  <a:srgbClr val="000000"/>
                </a:solidFill>
                <a:ea typeface="Poppins"/>
              </a:rPr>
              <a:t> </a:t>
            </a:r>
            <a:r>
              <a:rPr lang="en-US" sz="1900" spc="-78" dirty="0" err="1">
                <a:solidFill>
                  <a:srgbClr val="000000"/>
                </a:solidFill>
                <a:ea typeface="Poppins"/>
              </a:rPr>
              <a:t>principalmente</a:t>
            </a:r>
            <a:r>
              <a:rPr lang="en-US" sz="1900" spc="-78" dirty="0">
                <a:solidFill>
                  <a:srgbClr val="000000"/>
                </a:solidFill>
                <a:ea typeface="Poppins"/>
              </a:rPr>
              <a:t> </a:t>
            </a:r>
            <a:r>
              <a:rPr lang="en-US" sz="1900" spc="-78" dirty="0" err="1">
                <a:solidFill>
                  <a:srgbClr val="000000"/>
                </a:solidFill>
                <a:ea typeface="Poppins"/>
              </a:rPr>
              <a:t>en</a:t>
            </a:r>
            <a:r>
              <a:rPr lang="en-US" sz="1900" spc="-78" dirty="0">
                <a:solidFill>
                  <a:srgbClr val="000000"/>
                </a:solidFill>
                <a:ea typeface="Poppins"/>
              </a:rPr>
              <a:t> </a:t>
            </a:r>
            <a:r>
              <a:rPr lang="en-US" sz="1900" spc="-78" dirty="0" err="1">
                <a:solidFill>
                  <a:srgbClr val="000000"/>
                </a:solidFill>
                <a:ea typeface="Poppins"/>
              </a:rPr>
              <a:t>el</a:t>
            </a:r>
            <a:r>
              <a:rPr lang="en-US" sz="1900" spc="-78" dirty="0">
                <a:solidFill>
                  <a:srgbClr val="000000"/>
                </a:solidFill>
                <a:ea typeface="Poppins"/>
              </a:rPr>
              <a:t> </a:t>
            </a:r>
            <a:r>
              <a:rPr lang="en-US" sz="1900" spc="-78" dirty="0" err="1">
                <a:solidFill>
                  <a:srgbClr val="000000"/>
                </a:solidFill>
                <a:ea typeface="Poppins"/>
              </a:rPr>
              <a:t>desarrollo</a:t>
            </a:r>
            <a:r>
              <a:rPr lang="en-US" sz="1900" spc="-78" dirty="0">
                <a:solidFill>
                  <a:srgbClr val="000000"/>
                </a:solidFill>
                <a:ea typeface="Poppins"/>
              </a:rPr>
              <a:t> de </a:t>
            </a:r>
            <a:r>
              <a:rPr lang="en-US" sz="1900" spc="-78" dirty="0" err="1">
                <a:solidFill>
                  <a:srgbClr val="000000"/>
                </a:solidFill>
                <a:ea typeface="Poppins"/>
              </a:rPr>
              <a:t>aplicaciones</a:t>
            </a:r>
            <a:r>
              <a:rPr lang="en-US" sz="1900" spc="-78" dirty="0">
                <a:solidFill>
                  <a:srgbClr val="000000"/>
                </a:solidFill>
                <a:ea typeface="Poppins"/>
              </a:rPr>
              <a:t> </a:t>
            </a:r>
            <a:r>
              <a:rPr lang="en-US" sz="1900" spc="-78" dirty="0" err="1">
                <a:solidFill>
                  <a:srgbClr val="000000"/>
                </a:solidFill>
                <a:ea typeface="Poppins"/>
              </a:rPr>
              <a:t>empresariales</a:t>
            </a:r>
            <a:endParaRPr lang="en-US" sz="1900" spc="-1" dirty="0"/>
          </a:p>
          <a:p>
            <a:pPr algn="just">
              <a:lnSpc>
                <a:spcPct val="150000"/>
              </a:lnSpc>
            </a:pPr>
            <a:r>
              <a:rPr lang="en-US" sz="1900" spc="-78" dirty="0">
                <a:solidFill>
                  <a:srgbClr val="000000"/>
                </a:solidFill>
                <a:ea typeface="Poppins"/>
              </a:rPr>
              <a:t>Las </a:t>
            </a:r>
            <a:r>
              <a:rPr lang="en-US" sz="1900" spc="-78" dirty="0" err="1">
                <a:solidFill>
                  <a:srgbClr val="000000"/>
                </a:solidFill>
                <a:ea typeface="Poppins"/>
              </a:rPr>
              <a:t>ventajas</a:t>
            </a:r>
            <a:r>
              <a:rPr lang="en-US" sz="1900" spc="-78" dirty="0">
                <a:solidFill>
                  <a:srgbClr val="000000"/>
                </a:solidFill>
                <a:ea typeface="Poppins"/>
              </a:rPr>
              <a:t> que </a:t>
            </a:r>
            <a:r>
              <a:rPr lang="en-US" sz="1900" spc="-78" dirty="0" err="1">
                <a:solidFill>
                  <a:srgbClr val="000000"/>
                </a:solidFill>
                <a:ea typeface="Poppins"/>
              </a:rPr>
              <a:t>presenta</a:t>
            </a:r>
            <a:r>
              <a:rPr lang="en-US" sz="1900" spc="-78" dirty="0">
                <a:solidFill>
                  <a:srgbClr val="000000"/>
                </a:solidFill>
                <a:ea typeface="Poppins"/>
              </a:rPr>
              <a:t> son </a:t>
            </a:r>
            <a:r>
              <a:rPr lang="en-US" sz="1900" spc="-78" dirty="0" err="1">
                <a:solidFill>
                  <a:srgbClr val="000000"/>
                </a:solidFill>
                <a:ea typeface="Poppins"/>
              </a:rPr>
              <a:t>su</a:t>
            </a:r>
            <a:r>
              <a:rPr lang="en-US" sz="1900" spc="-78" dirty="0">
                <a:solidFill>
                  <a:srgbClr val="000000"/>
                </a:solidFill>
                <a:ea typeface="Poppins"/>
              </a:rPr>
              <a:t> </a:t>
            </a:r>
            <a:r>
              <a:rPr lang="en-US" sz="1900" spc="-78" dirty="0" err="1">
                <a:solidFill>
                  <a:srgbClr val="000000"/>
                </a:solidFill>
                <a:ea typeface="Poppins"/>
              </a:rPr>
              <a:t>robustez</a:t>
            </a:r>
            <a:r>
              <a:rPr lang="en-US" sz="1900" spc="-78" dirty="0">
                <a:solidFill>
                  <a:srgbClr val="000000"/>
                </a:solidFill>
                <a:ea typeface="Poppins"/>
              </a:rPr>
              <a:t>, </a:t>
            </a:r>
            <a:r>
              <a:rPr lang="en-US" sz="1900" spc="-78" dirty="0" err="1">
                <a:solidFill>
                  <a:srgbClr val="000000"/>
                </a:solidFill>
                <a:ea typeface="Poppins"/>
              </a:rPr>
              <a:t>seguridad</a:t>
            </a:r>
            <a:r>
              <a:rPr lang="en-US" sz="1900" spc="-78" dirty="0">
                <a:solidFill>
                  <a:srgbClr val="000000"/>
                </a:solidFill>
                <a:ea typeface="Poppins"/>
              </a:rPr>
              <a:t> y </a:t>
            </a:r>
            <a:r>
              <a:rPr lang="en-US" sz="1900" spc="-78" dirty="0" err="1">
                <a:solidFill>
                  <a:srgbClr val="000000"/>
                </a:solidFill>
                <a:ea typeface="Poppins"/>
              </a:rPr>
              <a:t>ecosistema</a:t>
            </a:r>
            <a:r>
              <a:rPr lang="en-US" sz="1900" spc="-78" dirty="0">
                <a:solidFill>
                  <a:srgbClr val="000000"/>
                </a:solidFill>
                <a:ea typeface="Poppins"/>
              </a:rPr>
              <a:t> de </a:t>
            </a:r>
            <a:r>
              <a:rPr lang="en-US" sz="1900" spc="-78" dirty="0" err="1">
                <a:solidFill>
                  <a:srgbClr val="000000"/>
                </a:solidFill>
                <a:ea typeface="Poppins"/>
              </a:rPr>
              <a:t>desarrollo</a:t>
            </a:r>
            <a:r>
              <a:rPr lang="en-US" sz="1900" spc="-78" dirty="0">
                <a:solidFill>
                  <a:srgbClr val="000000"/>
                </a:solidFill>
                <a:ea typeface="Poppins"/>
              </a:rPr>
              <a:t>.</a:t>
            </a:r>
          </a:p>
          <a:p>
            <a:pPr algn="just">
              <a:lnSpc>
                <a:spcPct val="150000"/>
              </a:lnSpc>
            </a:pPr>
            <a:r>
              <a:rPr lang="en-US" sz="1900" spc="-78" dirty="0">
                <a:solidFill>
                  <a:srgbClr val="000000"/>
                </a:solidFill>
              </a:rPr>
              <a:t>Su </a:t>
            </a:r>
            <a:r>
              <a:rPr lang="en-US" sz="1900" spc="-78" dirty="0">
                <a:solidFill>
                  <a:schemeClr val="accent1"/>
                </a:solidFill>
              </a:rPr>
              <a:t>framework principal </a:t>
            </a:r>
            <a:r>
              <a:rPr lang="en-US" sz="1900" spc="-78" dirty="0">
                <a:solidFill>
                  <a:srgbClr val="000000"/>
                </a:solidFill>
              </a:rPr>
              <a:t>es </a:t>
            </a:r>
            <a:r>
              <a:rPr lang="en-US" sz="1900" spc="-78" dirty="0">
                <a:solidFill>
                  <a:srgbClr val="1A1F6C"/>
                </a:solidFill>
              </a:rPr>
              <a:t>Spring</a:t>
            </a:r>
            <a:r>
              <a:rPr lang="en-US" sz="1900" spc="-78" dirty="0">
                <a:solidFill>
                  <a:srgbClr val="000000"/>
                </a:solidFill>
              </a:rPr>
              <a:t>, </a:t>
            </a:r>
            <a:r>
              <a:rPr lang="en-US" sz="1900" spc="-78" dirty="0" err="1">
                <a:solidFill>
                  <a:srgbClr val="000000"/>
                </a:solidFill>
              </a:rPr>
              <a:t>este</a:t>
            </a:r>
            <a:r>
              <a:rPr lang="en-US" sz="1900" spc="-78" dirty="0">
                <a:solidFill>
                  <a:srgbClr val="000000"/>
                </a:solidFill>
              </a:rPr>
              <a:t> </a:t>
            </a:r>
            <a:r>
              <a:rPr lang="en-US" sz="1900" spc="-78" dirty="0" err="1">
                <a:solidFill>
                  <a:srgbClr val="000000"/>
                </a:solidFill>
              </a:rPr>
              <a:t>permite</a:t>
            </a:r>
            <a:r>
              <a:rPr lang="en-US" sz="1900" spc="-78" dirty="0">
                <a:solidFill>
                  <a:srgbClr val="000000"/>
                </a:solidFill>
              </a:rPr>
              <a:t> </a:t>
            </a:r>
            <a:r>
              <a:rPr lang="en-US" sz="1900" spc="-78" dirty="0" err="1">
                <a:solidFill>
                  <a:srgbClr val="000000"/>
                </a:solidFill>
              </a:rPr>
              <a:t>el</a:t>
            </a:r>
            <a:r>
              <a:rPr lang="en-US" sz="1900" spc="-78" dirty="0">
                <a:solidFill>
                  <a:srgbClr val="000000"/>
                </a:solidFill>
              </a:rPr>
              <a:t> </a:t>
            </a:r>
            <a:r>
              <a:rPr lang="en-US" sz="1900" spc="-78" dirty="0" err="1">
                <a:solidFill>
                  <a:srgbClr val="000000"/>
                </a:solidFill>
              </a:rPr>
              <a:t>desarrollo</a:t>
            </a:r>
            <a:r>
              <a:rPr lang="en-US" sz="1900" spc="-78" dirty="0">
                <a:solidFill>
                  <a:srgbClr val="000000"/>
                </a:solidFill>
              </a:rPr>
              <a:t> de </a:t>
            </a:r>
            <a:r>
              <a:rPr lang="en-US" sz="1900" spc="-78" dirty="0" err="1">
                <a:solidFill>
                  <a:srgbClr val="000000"/>
                </a:solidFill>
              </a:rPr>
              <a:t>aplicaciones</a:t>
            </a:r>
            <a:r>
              <a:rPr lang="en-US" sz="1900" spc="-78" dirty="0">
                <a:solidFill>
                  <a:srgbClr val="000000"/>
                </a:solidFill>
              </a:rPr>
              <a:t> </a:t>
            </a:r>
            <a:r>
              <a:rPr lang="en-US" sz="1900" spc="-78" dirty="0" err="1">
                <a:solidFill>
                  <a:srgbClr val="000000"/>
                </a:solidFill>
              </a:rPr>
              <a:t>empresariales</a:t>
            </a:r>
            <a:endParaRPr lang="en-US" sz="1900" spc="-78" dirty="0">
              <a:solidFill>
                <a:srgbClr val="000000"/>
              </a:solidFill>
            </a:endParaRPr>
          </a:p>
          <a:p>
            <a:pPr algn="just">
              <a:lnSpc>
                <a:spcPct val="150000"/>
              </a:lnSpc>
            </a:pPr>
            <a:endParaRPr lang="en-US" sz="1900" spc="-1" dirty="0"/>
          </a:p>
        </p:txBody>
      </p:sp>
      <p:sp>
        <p:nvSpPr>
          <p:cNvPr id="2" name="AutoShape 2">
            <a:extLst>
              <a:ext uri="{FF2B5EF4-FFF2-40B4-BE49-F238E27FC236}">
                <a16:creationId xmlns:a16="http://schemas.microsoft.com/office/drawing/2014/main" id="{6ACE1840-FE44-876D-CFD2-4C2E980D8EC8}"/>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50B1891C-6A87-9E7C-9C14-E2F62FAD2F27}"/>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JAVA</a:t>
            </a:r>
            <a:endParaRPr lang="en-US" sz="2500" b="1" spc="-1" dirty="0">
              <a:solidFill>
                <a:schemeClr val="accent1"/>
              </a:solidFill>
            </a:endParaRPr>
          </a:p>
        </p:txBody>
      </p:sp>
      <p:sp>
        <p:nvSpPr>
          <p:cNvPr id="4" name="Freeform 18">
            <a:extLst>
              <a:ext uri="{FF2B5EF4-FFF2-40B4-BE49-F238E27FC236}">
                <a16:creationId xmlns:a16="http://schemas.microsoft.com/office/drawing/2014/main" id="{9603B185-C5CE-2053-4BD3-7A920A120BC8}"/>
              </a:ext>
            </a:extLst>
          </p:cNvPr>
          <p:cNvSpPr/>
          <p:nvPr/>
        </p:nvSpPr>
        <p:spPr>
          <a:xfrm>
            <a:off x="9343821" y="1848393"/>
            <a:ext cx="1413840" cy="1707120"/>
          </a:xfrm>
          <a:custGeom>
            <a:avLst/>
            <a:gdLst/>
            <a:ahLst/>
            <a:cxnLst/>
            <a:rect l="l" t="t" r="r" b="b"/>
            <a:pathLst>
              <a:path w="2120973" h="2561198">
                <a:moveTo>
                  <a:pt x="0" y="0"/>
                </a:moveTo>
                <a:lnTo>
                  <a:pt x="2120973" y="0"/>
                </a:lnTo>
                <a:lnTo>
                  <a:pt x="2120973" y="2561198"/>
                </a:lnTo>
                <a:lnTo>
                  <a:pt x="0" y="256119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 name="Freeform 19">
            <a:extLst>
              <a:ext uri="{FF2B5EF4-FFF2-40B4-BE49-F238E27FC236}">
                <a16:creationId xmlns:a16="http://schemas.microsoft.com/office/drawing/2014/main" id="{4D8F0716-9ADC-BE24-253B-8637889FB419}"/>
              </a:ext>
            </a:extLst>
          </p:cNvPr>
          <p:cNvSpPr/>
          <p:nvPr/>
        </p:nvSpPr>
        <p:spPr>
          <a:xfrm>
            <a:off x="9217054" y="3490623"/>
            <a:ext cx="1727673" cy="1820144"/>
          </a:xfrm>
          <a:custGeom>
            <a:avLst/>
            <a:gdLst/>
            <a:ahLst/>
            <a:cxnLst/>
            <a:rect l="l" t="t" r="r" b="b"/>
            <a:pathLst>
              <a:path w="3216647" h="3216647">
                <a:moveTo>
                  <a:pt x="0" y="0"/>
                </a:moveTo>
                <a:lnTo>
                  <a:pt x="3216647" y="0"/>
                </a:lnTo>
                <a:lnTo>
                  <a:pt x="3216647" y="3216648"/>
                </a:lnTo>
                <a:lnTo>
                  <a:pt x="0" y="3216648"/>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TextBox 19"/>
          <p:cNvSpPr/>
          <p:nvPr/>
        </p:nvSpPr>
        <p:spPr>
          <a:xfrm>
            <a:off x="884356" y="2084746"/>
            <a:ext cx="6725042" cy="433163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84" dirty="0">
                <a:solidFill>
                  <a:srgbClr val="000000"/>
                </a:solidFill>
                <a:ea typeface="Poppins"/>
              </a:rPr>
              <a:t>PHP es un </a:t>
            </a:r>
            <a:r>
              <a:rPr lang="en-US" sz="1900" spc="-84" dirty="0" err="1">
                <a:solidFill>
                  <a:srgbClr val="000000"/>
                </a:solidFill>
                <a:ea typeface="Poppins"/>
              </a:rPr>
              <a:t>lenguaje</a:t>
            </a:r>
            <a:r>
              <a:rPr lang="en-US" sz="1900" spc="-84" dirty="0">
                <a:solidFill>
                  <a:srgbClr val="000000"/>
                </a:solidFill>
                <a:ea typeface="Poppins"/>
              </a:rPr>
              <a:t> de scripting del </a:t>
            </a:r>
            <a:r>
              <a:rPr lang="en-US" sz="1900" spc="-84" dirty="0" err="1">
                <a:solidFill>
                  <a:srgbClr val="000000"/>
                </a:solidFill>
                <a:ea typeface="Poppins"/>
              </a:rPr>
              <a:t>lado</a:t>
            </a:r>
            <a:r>
              <a:rPr lang="en-US" sz="1900" spc="-84" dirty="0">
                <a:solidFill>
                  <a:srgbClr val="000000"/>
                </a:solidFill>
                <a:ea typeface="Poppins"/>
              </a:rPr>
              <a:t> del </a:t>
            </a:r>
            <a:r>
              <a:rPr lang="en-US" sz="1900" spc="-84" dirty="0" err="1">
                <a:solidFill>
                  <a:srgbClr val="000000"/>
                </a:solidFill>
                <a:ea typeface="Poppins"/>
              </a:rPr>
              <a:t>servidor</a:t>
            </a:r>
            <a:r>
              <a:rPr lang="en-US" sz="1900" spc="-84" dirty="0">
                <a:solidFill>
                  <a:srgbClr val="000000"/>
                </a:solidFill>
                <a:ea typeface="Poppins"/>
              </a:rPr>
              <a:t> </a:t>
            </a:r>
            <a:r>
              <a:rPr lang="en-US" sz="1900" spc="-84" dirty="0" err="1">
                <a:solidFill>
                  <a:srgbClr val="000000"/>
                </a:solidFill>
                <a:ea typeface="Poppins"/>
              </a:rPr>
              <a:t>utilizado</a:t>
            </a:r>
            <a:r>
              <a:rPr lang="en-US" sz="1900" spc="-84" dirty="0">
                <a:solidFill>
                  <a:srgbClr val="000000"/>
                </a:solidFill>
                <a:ea typeface="Poppins"/>
              </a:rPr>
              <a:t> </a:t>
            </a:r>
            <a:r>
              <a:rPr lang="en-US" sz="1900" spc="-84" dirty="0" err="1">
                <a:solidFill>
                  <a:srgbClr val="000000"/>
                </a:solidFill>
                <a:ea typeface="Poppins"/>
              </a:rPr>
              <a:t>principalmente</a:t>
            </a:r>
            <a:r>
              <a:rPr lang="en-US" sz="1900" spc="-84" dirty="0">
                <a:solidFill>
                  <a:srgbClr val="000000"/>
                </a:solidFill>
                <a:ea typeface="Poppins"/>
              </a:rPr>
              <a:t> </a:t>
            </a:r>
            <a:r>
              <a:rPr lang="en-US" sz="1900" spc="-84" dirty="0" err="1">
                <a:solidFill>
                  <a:srgbClr val="000000"/>
                </a:solidFill>
                <a:ea typeface="Poppins"/>
              </a:rPr>
              <a:t>en</a:t>
            </a:r>
            <a:r>
              <a:rPr lang="en-US" sz="1900" spc="-84" dirty="0">
                <a:solidFill>
                  <a:srgbClr val="000000"/>
                </a:solidFill>
                <a:ea typeface="Poppins"/>
              </a:rPr>
              <a:t> </a:t>
            </a:r>
            <a:r>
              <a:rPr lang="en-US" sz="1900" spc="-84" dirty="0" err="1">
                <a:solidFill>
                  <a:srgbClr val="000000"/>
                </a:solidFill>
                <a:ea typeface="Poppins"/>
              </a:rPr>
              <a:t>el</a:t>
            </a:r>
            <a:r>
              <a:rPr lang="en-US" sz="1900" spc="-84" dirty="0">
                <a:solidFill>
                  <a:srgbClr val="000000"/>
                </a:solidFill>
                <a:ea typeface="Poppins"/>
              </a:rPr>
              <a:t> </a:t>
            </a:r>
            <a:r>
              <a:rPr lang="en-US" sz="1900" spc="-84" dirty="0" err="1">
                <a:solidFill>
                  <a:srgbClr val="1A1F6C"/>
                </a:solidFill>
                <a:ea typeface="Poppins"/>
              </a:rPr>
              <a:t>desarrollo</a:t>
            </a:r>
            <a:r>
              <a:rPr lang="en-US" sz="1900" spc="-84" dirty="0">
                <a:solidFill>
                  <a:srgbClr val="1A1F6C"/>
                </a:solidFill>
                <a:ea typeface="Poppins"/>
              </a:rPr>
              <a:t> web</a:t>
            </a:r>
            <a:r>
              <a:rPr lang="en-US" sz="1900" spc="-84" dirty="0">
                <a:solidFill>
                  <a:srgbClr val="000000"/>
                </a:solidFill>
                <a:ea typeface="Poppins"/>
              </a:rPr>
              <a:t>. </a:t>
            </a:r>
            <a:r>
              <a:rPr lang="en-US" sz="1900" spc="-84" dirty="0" err="1">
                <a:solidFill>
                  <a:srgbClr val="000000"/>
                </a:solidFill>
                <a:ea typeface="Poppins"/>
              </a:rPr>
              <a:t>Permite</a:t>
            </a:r>
            <a:r>
              <a:rPr lang="en-US" sz="1900" spc="-84" dirty="0">
                <a:solidFill>
                  <a:srgbClr val="000000"/>
                </a:solidFill>
                <a:ea typeface="Poppins"/>
              </a:rPr>
              <a:t> a </a:t>
            </a:r>
            <a:r>
              <a:rPr lang="en-US" sz="1900" spc="-84" dirty="0" err="1">
                <a:solidFill>
                  <a:srgbClr val="000000"/>
                </a:solidFill>
                <a:ea typeface="Poppins"/>
              </a:rPr>
              <a:t>los</a:t>
            </a:r>
            <a:r>
              <a:rPr lang="en-US" sz="1900" spc="-84" dirty="0">
                <a:solidFill>
                  <a:srgbClr val="000000"/>
                </a:solidFill>
                <a:ea typeface="Poppins"/>
              </a:rPr>
              <a:t> </a:t>
            </a:r>
            <a:r>
              <a:rPr lang="en-US" sz="1900" spc="-84" dirty="0" err="1">
                <a:solidFill>
                  <a:srgbClr val="000000"/>
                </a:solidFill>
                <a:ea typeface="Poppins"/>
              </a:rPr>
              <a:t>desarrolladores</a:t>
            </a:r>
            <a:r>
              <a:rPr lang="en-US" sz="1900" spc="-84" dirty="0">
                <a:solidFill>
                  <a:srgbClr val="000000"/>
                </a:solidFill>
                <a:ea typeface="Poppins"/>
              </a:rPr>
              <a:t> </a:t>
            </a:r>
            <a:r>
              <a:rPr lang="en-US" sz="1900" spc="-84" dirty="0" err="1">
                <a:solidFill>
                  <a:srgbClr val="000000"/>
                </a:solidFill>
                <a:ea typeface="Poppins"/>
              </a:rPr>
              <a:t>crear</a:t>
            </a:r>
            <a:r>
              <a:rPr lang="en-US" sz="1900" spc="-84" dirty="0">
                <a:solidFill>
                  <a:srgbClr val="000000"/>
                </a:solidFill>
                <a:ea typeface="Poppins"/>
              </a:rPr>
              <a:t> </a:t>
            </a:r>
            <a:r>
              <a:rPr lang="en-US" sz="1900" spc="-84" dirty="0" err="1">
                <a:solidFill>
                  <a:srgbClr val="000000"/>
                </a:solidFill>
                <a:ea typeface="Poppins"/>
              </a:rPr>
              <a:t>contenido</a:t>
            </a:r>
            <a:r>
              <a:rPr lang="en-US" sz="1900" spc="-84" dirty="0">
                <a:solidFill>
                  <a:srgbClr val="000000"/>
                </a:solidFill>
                <a:ea typeface="Poppins"/>
              </a:rPr>
              <a:t> </a:t>
            </a:r>
            <a:r>
              <a:rPr lang="en-US" sz="1900" spc="-84" dirty="0" err="1">
                <a:solidFill>
                  <a:srgbClr val="000000"/>
                </a:solidFill>
                <a:ea typeface="Poppins"/>
              </a:rPr>
              <a:t>dinámico</a:t>
            </a:r>
            <a:r>
              <a:rPr lang="en-US" sz="1900" spc="-84" dirty="0">
                <a:solidFill>
                  <a:srgbClr val="000000"/>
                </a:solidFill>
                <a:ea typeface="Poppins"/>
              </a:rPr>
              <a:t> y </a:t>
            </a:r>
            <a:r>
              <a:rPr lang="en-US" sz="1900" spc="-84" dirty="0" err="1">
                <a:solidFill>
                  <a:srgbClr val="000000"/>
                </a:solidFill>
                <a:ea typeface="Poppins"/>
              </a:rPr>
              <a:t>gestionar</a:t>
            </a:r>
            <a:r>
              <a:rPr lang="en-US" sz="1900" spc="-84" dirty="0">
                <a:solidFill>
                  <a:srgbClr val="000000"/>
                </a:solidFill>
                <a:ea typeface="Poppins"/>
              </a:rPr>
              <a:t> </a:t>
            </a:r>
            <a:r>
              <a:rPr lang="en-US" sz="1900" spc="-84" dirty="0" err="1">
                <a:solidFill>
                  <a:srgbClr val="000000"/>
                </a:solidFill>
                <a:ea typeface="Poppins"/>
              </a:rPr>
              <a:t>interacciones</a:t>
            </a:r>
            <a:r>
              <a:rPr lang="en-US" sz="1900" spc="-84" dirty="0">
                <a:solidFill>
                  <a:srgbClr val="000000"/>
                </a:solidFill>
                <a:ea typeface="Poppins"/>
              </a:rPr>
              <a:t> con bases de </a:t>
            </a:r>
            <a:r>
              <a:rPr lang="en-US" sz="1900" spc="-84" dirty="0" err="1">
                <a:solidFill>
                  <a:srgbClr val="000000"/>
                </a:solidFill>
                <a:ea typeface="Poppins"/>
              </a:rPr>
              <a:t>datos</a:t>
            </a:r>
            <a:r>
              <a:rPr lang="en-US" sz="1900" spc="-84" dirty="0">
                <a:solidFill>
                  <a:srgbClr val="000000"/>
                </a:solidFill>
                <a:ea typeface="Poppins"/>
              </a:rPr>
              <a:t>.</a:t>
            </a:r>
            <a:endParaRPr lang="en-US" sz="1900" spc="-1" dirty="0"/>
          </a:p>
          <a:p>
            <a:pPr algn="just">
              <a:lnSpc>
                <a:spcPct val="150000"/>
              </a:lnSpc>
            </a:pPr>
            <a:r>
              <a:rPr lang="en-US" sz="1900" spc="-84" dirty="0">
                <a:solidFill>
                  <a:srgbClr val="000000"/>
                </a:solidFill>
                <a:ea typeface="Poppins"/>
              </a:rPr>
              <a:t>Las </a:t>
            </a:r>
            <a:r>
              <a:rPr lang="en-US" sz="1900" spc="-84" dirty="0" err="1">
                <a:solidFill>
                  <a:srgbClr val="000000"/>
                </a:solidFill>
                <a:ea typeface="Poppins"/>
              </a:rPr>
              <a:t>principales</a:t>
            </a:r>
            <a:r>
              <a:rPr lang="en-US" sz="1900" spc="-84" dirty="0">
                <a:solidFill>
                  <a:srgbClr val="000000"/>
                </a:solidFill>
                <a:ea typeface="Poppins"/>
              </a:rPr>
              <a:t> </a:t>
            </a:r>
            <a:r>
              <a:rPr lang="en-US" sz="1900" spc="-84" dirty="0" err="1">
                <a:solidFill>
                  <a:srgbClr val="000000"/>
                </a:solidFill>
                <a:ea typeface="Poppins"/>
              </a:rPr>
              <a:t>ventajas</a:t>
            </a:r>
            <a:r>
              <a:rPr lang="en-US" sz="1900" spc="-84" dirty="0">
                <a:solidFill>
                  <a:srgbClr val="000000"/>
                </a:solidFill>
                <a:ea typeface="Poppins"/>
              </a:rPr>
              <a:t> que </a:t>
            </a:r>
            <a:r>
              <a:rPr lang="en-US" sz="1900" spc="-84" dirty="0" err="1">
                <a:solidFill>
                  <a:srgbClr val="000000"/>
                </a:solidFill>
                <a:ea typeface="Poppins"/>
              </a:rPr>
              <a:t>presenta</a:t>
            </a:r>
            <a:r>
              <a:rPr lang="en-US" sz="1900" spc="-84" dirty="0">
                <a:solidFill>
                  <a:srgbClr val="000000"/>
                </a:solidFill>
                <a:ea typeface="Poppins"/>
              </a:rPr>
              <a:t> son </a:t>
            </a:r>
            <a:r>
              <a:rPr lang="en-US" sz="1900" spc="-84" dirty="0" err="1">
                <a:solidFill>
                  <a:srgbClr val="000000"/>
                </a:solidFill>
                <a:ea typeface="Poppins"/>
              </a:rPr>
              <a:t>su</a:t>
            </a:r>
            <a:r>
              <a:rPr lang="en-US" sz="1900" spc="-84" dirty="0">
                <a:solidFill>
                  <a:srgbClr val="000000"/>
                </a:solidFill>
                <a:ea typeface="Poppins"/>
              </a:rPr>
              <a:t> </a:t>
            </a:r>
            <a:r>
              <a:rPr lang="en-US" sz="1900" spc="-84" dirty="0" err="1">
                <a:solidFill>
                  <a:srgbClr val="1A1F6C"/>
                </a:solidFill>
                <a:ea typeface="Poppins"/>
              </a:rPr>
              <a:t>facilidad</a:t>
            </a:r>
            <a:r>
              <a:rPr lang="en-US" sz="1900" spc="-84" dirty="0">
                <a:solidFill>
                  <a:srgbClr val="1A1F6C"/>
                </a:solidFill>
                <a:ea typeface="Poppins"/>
              </a:rPr>
              <a:t> de </a:t>
            </a:r>
            <a:r>
              <a:rPr lang="en-US" sz="1900" spc="-84" dirty="0" err="1">
                <a:solidFill>
                  <a:srgbClr val="1A1F6C"/>
                </a:solidFill>
                <a:ea typeface="Poppins"/>
              </a:rPr>
              <a:t>uso</a:t>
            </a:r>
            <a:r>
              <a:rPr lang="en-US" sz="1900" spc="-84" dirty="0">
                <a:solidFill>
                  <a:srgbClr val="1A1F6C"/>
                </a:solidFill>
                <a:ea typeface="Poppins"/>
              </a:rPr>
              <a:t> </a:t>
            </a:r>
            <a:r>
              <a:rPr lang="en-US" sz="1900" spc="-84" dirty="0">
                <a:solidFill>
                  <a:srgbClr val="000000"/>
                </a:solidFill>
                <a:ea typeface="Poppins"/>
              </a:rPr>
              <a:t>y </a:t>
            </a:r>
            <a:r>
              <a:rPr lang="en-US" sz="1900" spc="-84" dirty="0" err="1">
                <a:solidFill>
                  <a:srgbClr val="1A1F6C"/>
                </a:solidFill>
                <a:ea typeface="Poppins"/>
              </a:rPr>
              <a:t>flexibilidad</a:t>
            </a:r>
            <a:r>
              <a:rPr lang="en-US" sz="1900" spc="-84" dirty="0">
                <a:solidFill>
                  <a:srgbClr val="000000"/>
                </a:solidFill>
                <a:ea typeface="Poppins"/>
              </a:rPr>
              <a:t> para </a:t>
            </a:r>
            <a:r>
              <a:rPr lang="en-US" sz="1900" spc="-84" dirty="0" err="1">
                <a:solidFill>
                  <a:srgbClr val="000000"/>
                </a:solidFill>
                <a:ea typeface="Poppins"/>
              </a:rPr>
              <a:t>adaptarse</a:t>
            </a:r>
            <a:r>
              <a:rPr lang="en-US" sz="1900" spc="-84" dirty="0">
                <a:solidFill>
                  <a:srgbClr val="000000"/>
                </a:solidFill>
                <a:ea typeface="Poppins"/>
              </a:rPr>
              <a:t> a las </a:t>
            </a:r>
            <a:r>
              <a:rPr lang="en-US" sz="1900" spc="-84" dirty="0" err="1">
                <a:solidFill>
                  <a:srgbClr val="000000"/>
                </a:solidFill>
                <a:ea typeface="Poppins"/>
              </a:rPr>
              <a:t>necesidades</a:t>
            </a:r>
            <a:r>
              <a:rPr lang="en-US" sz="1900" spc="-84" dirty="0">
                <a:solidFill>
                  <a:srgbClr val="000000"/>
                </a:solidFill>
                <a:ea typeface="Poppins"/>
              </a:rPr>
              <a:t> de </a:t>
            </a:r>
            <a:r>
              <a:rPr lang="en-US" sz="1900" spc="-84" dirty="0" err="1">
                <a:solidFill>
                  <a:srgbClr val="000000"/>
                </a:solidFill>
                <a:ea typeface="Poppins"/>
              </a:rPr>
              <a:t>desarrollo</a:t>
            </a:r>
            <a:r>
              <a:rPr lang="en-US" sz="1900" spc="-84" dirty="0">
                <a:solidFill>
                  <a:srgbClr val="000000"/>
                </a:solidFill>
                <a:ea typeface="Poppins"/>
              </a:rPr>
              <a:t>.</a:t>
            </a:r>
          </a:p>
          <a:p>
            <a:pPr algn="just">
              <a:lnSpc>
                <a:spcPct val="150000"/>
              </a:lnSpc>
            </a:pPr>
            <a:r>
              <a:rPr lang="es-ES" sz="1900" spc="-84" dirty="0">
                <a:solidFill>
                  <a:srgbClr val="000000"/>
                </a:solidFill>
              </a:rPr>
              <a:t>Sus </a:t>
            </a:r>
            <a:r>
              <a:rPr lang="es-ES" sz="1900" spc="-84" dirty="0" err="1">
                <a:solidFill>
                  <a:schemeClr val="accent1"/>
                </a:solidFill>
              </a:rPr>
              <a:t>frameworks</a:t>
            </a:r>
            <a:r>
              <a:rPr lang="es-ES" sz="1900" spc="-84" dirty="0">
                <a:solidFill>
                  <a:schemeClr val="accent1"/>
                </a:solidFill>
              </a:rPr>
              <a:t> y herramientas más populares </a:t>
            </a:r>
            <a:r>
              <a:rPr lang="es-ES" sz="1900" spc="-84" dirty="0">
                <a:solidFill>
                  <a:srgbClr val="000000"/>
                </a:solidFill>
              </a:rPr>
              <a:t>son:</a:t>
            </a:r>
          </a:p>
          <a:p>
            <a:pPr marL="342900" indent="-342900" algn="just">
              <a:lnSpc>
                <a:spcPct val="150000"/>
              </a:lnSpc>
              <a:buClr>
                <a:schemeClr val="accent1"/>
              </a:buClr>
              <a:buFont typeface="Arial" panose="020B0604020202020204" pitchFamily="34" charset="0"/>
              <a:buChar char="•"/>
            </a:pPr>
            <a:r>
              <a:rPr lang="es-ES" sz="1900" spc="-84" dirty="0">
                <a:solidFill>
                  <a:srgbClr val="000000"/>
                </a:solidFill>
              </a:rPr>
              <a:t>Laravel (Desarrollo web)</a:t>
            </a:r>
          </a:p>
          <a:p>
            <a:pPr marL="342900" indent="-342900" algn="just">
              <a:lnSpc>
                <a:spcPct val="150000"/>
              </a:lnSpc>
              <a:buClr>
                <a:schemeClr val="accent1"/>
              </a:buClr>
              <a:buFont typeface="Arial" panose="020B0604020202020204" pitchFamily="34" charset="0"/>
              <a:buChar char="•"/>
            </a:pPr>
            <a:r>
              <a:rPr lang="es-ES" sz="1900" spc="-84" dirty="0" err="1">
                <a:solidFill>
                  <a:srgbClr val="000000"/>
                </a:solidFill>
              </a:rPr>
              <a:t>CakePHP</a:t>
            </a:r>
            <a:r>
              <a:rPr lang="es-ES" sz="1900" spc="-84" dirty="0">
                <a:solidFill>
                  <a:srgbClr val="000000"/>
                </a:solidFill>
              </a:rPr>
              <a:t> (Desarrollo web)</a:t>
            </a:r>
          </a:p>
          <a:p>
            <a:pPr algn="just">
              <a:lnSpc>
                <a:spcPct val="150000"/>
              </a:lnSpc>
            </a:pPr>
            <a:endParaRPr lang="en-US" sz="1900" spc="-1" dirty="0"/>
          </a:p>
        </p:txBody>
      </p:sp>
      <p:sp>
        <p:nvSpPr>
          <p:cNvPr id="4" name="AutoShape 2">
            <a:extLst>
              <a:ext uri="{FF2B5EF4-FFF2-40B4-BE49-F238E27FC236}">
                <a16:creationId xmlns:a16="http://schemas.microsoft.com/office/drawing/2014/main" id="{ED282BEC-13DC-D686-8F33-7F18031A3D47}"/>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5" name="TextBox 19">
            <a:extLst>
              <a:ext uri="{FF2B5EF4-FFF2-40B4-BE49-F238E27FC236}">
                <a16:creationId xmlns:a16="http://schemas.microsoft.com/office/drawing/2014/main" id="{06C75331-1959-9F07-2CEB-69E957AEC4EF}"/>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PHP</a:t>
            </a:r>
            <a:endParaRPr lang="en-US" sz="2500" b="1" spc="-1" dirty="0">
              <a:solidFill>
                <a:schemeClr val="accent1"/>
              </a:solidFill>
            </a:endParaRPr>
          </a:p>
        </p:txBody>
      </p:sp>
      <p:sp>
        <p:nvSpPr>
          <p:cNvPr id="6" name="Freeform 18">
            <a:extLst>
              <a:ext uri="{FF2B5EF4-FFF2-40B4-BE49-F238E27FC236}">
                <a16:creationId xmlns:a16="http://schemas.microsoft.com/office/drawing/2014/main" id="{CB1C5700-DC28-746A-2CE6-69A91F1B053D}"/>
              </a:ext>
            </a:extLst>
          </p:cNvPr>
          <p:cNvSpPr/>
          <p:nvPr/>
        </p:nvSpPr>
        <p:spPr>
          <a:xfrm>
            <a:off x="8986124" y="2084746"/>
            <a:ext cx="2321520" cy="1254960"/>
          </a:xfrm>
          <a:custGeom>
            <a:avLst/>
            <a:gdLst/>
            <a:ahLst/>
            <a:cxnLst/>
            <a:rect l="l" t="t" r="r" b="b"/>
            <a:pathLst>
              <a:path w="3482708" h="1882839">
                <a:moveTo>
                  <a:pt x="0" y="0"/>
                </a:moveTo>
                <a:lnTo>
                  <a:pt x="3482708" y="0"/>
                </a:lnTo>
                <a:lnTo>
                  <a:pt x="3482708" y="1882839"/>
                </a:lnTo>
                <a:lnTo>
                  <a:pt x="0" y="1882839"/>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7" name="Freeform 19">
            <a:extLst>
              <a:ext uri="{FF2B5EF4-FFF2-40B4-BE49-F238E27FC236}">
                <a16:creationId xmlns:a16="http://schemas.microsoft.com/office/drawing/2014/main" id="{30FBD37D-E4B9-C19E-AA9A-5295AECF056C}"/>
              </a:ext>
            </a:extLst>
          </p:cNvPr>
          <p:cNvSpPr/>
          <p:nvPr/>
        </p:nvSpPr>
        <p:spPr>
          <a:xfrm>
            <a:off x="9261764" y="3881813"/>
            <a:ext cx="1770240" cy="1841280"/>
          </a:xfrm>
          <a:custGeom>
            <a:avLst/>
            <a:gdLst/>
            <a:ahLst/>
            <a:cxnLst/>
            <a:rect l="l" t="t" r="r" b="b"/>
            <a:pathLst>
              <a:path w="2655882" h="2762117">
                <a:moveTo>
                  <a:pt x="0" y="0"/>
                </a:moveTo>
                <a:lnTo>
                  <a:pt x="2655882" y="0"/>
                </a:lnTo>
                <a:lnTo>
                  <a:pt x="2655882" y="2762117"/>
                </a:lnTo>
                <a:lnTo>
                  <a:pt x="0" y="2762117"/>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Freeform 18"/>
          <p:cNvSpPr/>
          <p:nvPr/>
        </p:nvSpPr>
        <p:spPr>
          <a:xfrm>
            <a:off x="9454101" y="3429000"/>
            <a:ext cx="1033669" cy="1127097"/>
          </a:xfrm>
          <a:custGeom>
            <a:avLst/>
            <a:gdLst/>
            <a:ahLst/>
            <a:cxnLst/>
            <a:rect l="l" t="t" r="r" b="b"/>
            <a:pathLst>
              <a:path w="4063435" h="4462183">
                <a:moveTo>
                  <a:pt x="0" y="0"/>
                </a:moveTo>
                <a:lnTo>
                  <a:pt x="4063435" y="0"/>
                </a:lnTo>
                <a:lnTo>
                  <a:pt x="4063435" y="4462183"/>
                </a:lnTo>
                <a:lnTo>
                  <a:pt x="0" y="446218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785" name="TextBox 20"/>
          <p:cNvSpPr/>
          <p:nvPr/>
        </p:nvSpPr>
        <p:spPr>
          <a:xfrm>
            <a:off x="892752" y="1909817"/>
            <a:ext cx="10406496" cy="5688417"/>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84" dirty="0">
                <a:solidFill>
                  <a:srgbClr val="000000"/>
                </a:solidFill>
                <a:ea typeface="Poppins"/>
              </a:rPr>
              <a:t>Python es un </a:t>
            </a:r>
            <a:r>
              <a:rPr lang="en-US" sz="1900" spc="-84" dirty="0" err="1">
                <a:solidFill>
                  <a:srgbClr val="000000"/>
                </a:solidFill>
                <a:ea typeface="Poppins"/>
              </a:rPr>
              <a:t>lenguaje</a:t>
            </a:r>
            <a:r>
              <a:rPr lang="en-US" sz="1900" spc="-84" dirty="0">
                <a:solidFill>
                  <a:srgbClr val="000000"/>
                </a:solidFill>
                <a:ea typeface="Poppins"/>
              </a:rPr>
              <a:t> de </a:t>
            </a:r>
            <a:r>
              <a:rPr lang="en-US" sz="1900" spc="-84" dirty="0" err="1">
                <a:solidFill>
                  <a:srgbClr val="000000"/>
                </a:solidFill>
                <a:ea typeface="Poppins"/>
              </a:rPr>
              <a:t>programación</a:t>
            </a:r>
            <a:r>
              <a:rPr lang="en-US" sz="1900" spc="-84" dirty="0">
                <a:solidFill>
                  <a:srgbClr val="000000"/>
                </a:solidFill>
                <a:ea typeface="Poppins"/>
              </a:rPr>
              <a:t> de alto </a:t>
            </a:r>
            <a:r>
              <a:rPr lang="en-US" sz="1900" spc="-84" dirty="0" err="1">
                <a:solidFill>
                  <a:srgbClr val="000000"/>
                </a:solidFill>
                <a:ea typeface="Poppins"/>
              </a:rPr>
              <a:t>nivel</a:t>
            </a:r>
            <a:r>
              <a:rPr lang="en-US" sz="1900" spc="-84" dirty="0">
                <a:solidFill>
                  <a:srgbClr val="000000"/>
                </a:solidFill>
                <a:ea typeface="Poppins"/>
              </a:rPr>
              <a:t>, </a:t>
            </a:r>
            <a:r>
              <a:rPr lang="en-US" sz="1900" spc="-84" dirty="0" err="1">
                <a:solidFill>
                  <a:srgbClr val="000000"/>
                </a:solidFill>
                <a:ea typeface="Poppins"/>
              </a:rPr>
              <a:t>interpretado</a:t>
            </a:r>
            <a:r>
              <a:rPr lang="en-US" sz="1900" spc="-84" dirty="0">
                <a:solidFill>
                  <a:srgbClr val="000000"/>
                </a:solidFill>
                <a:ea typeface="Poppins"/>
              </a:rPr>
              <a:t>, y </a:t>
            </a:r>
            <a:r>
              <a:rPr lang="en-US" sz="1900" spc="-84" dirty="0" err="1">
                <a:solidFill>
                  <a:srgbClr val="000000"/>
                </a:solidFill>
                <a:ea typeface="Poppins"/>
              </a:rPr>
              <a:t>orientado</a:t>
            </a:r>
            <a:r>
              <a:rPr lang="en-US" sz="1900" spc="-84" dirty="0">
                <a:solidFill>
                  <a:srgbClr val="000000"/>
                </a:solidFill>
                <a:ea typeface="Poppins"/>
              </a:rPr>
              <a:t> a </a:t>
            </a:r>
            <a:r>
              <a:rPr lang="en-US" sz="1900" spc="-84" dirty="0" err="1">
                <a:solidFill>
                  <a:srgbClr val="000000"/>
                </a:solidFill>
                <a:ea typeface="Poppins"/>
              </a:rPr>
              <a:t>objetos</a:t>
            </a:r>
            <a:r>
              <a:rPr lang="en-US" sz="1900" spc="-84" dirty="0">
                <a:solidFill>
                  <a:srgbClr val="000000"/>
                </a:solidFill>
                <a:ea typeface="Poppins"/>
              </a:rPr>
              <a:t>, </a:t>
            </a:r>
            <a:r>
              <a:rPr lang="en-US" sz="1900" spc="-84" dirty="0" err="1">
                <a:solidFill>
                  <a:srgbClr val="000000"/>
                </a:solidFill>
                <a:ea typeface="Poppins"/>
              </a:rPr>
              <a:t>conocido</a:t>
            </a:r>
            <a:r>
              <a:rPr lang="en-US" sz="1900" spc="-84" dirty="0">
                <a:solidFill>
                  <a:srgbClr val="000000"/>
                </a:solidFill>
                <a:ea typeface="Poppins"/>
              </a:rPr>
              <a:t> </a:t>
            </a:r>
            <a:r>
              <a:rPr lang="en-US" sz="1900" spc="-84" dirty="0" err="1">
                <a:solidFill>
                  <a:srgbClr val="000000"/>
                </a:solidFill>
                <a:ea typeface="Poppins"/>
              </a:rPr>
              <a:t>por</a:t>
            </a:r>
            <a:r>
              <a:rPr lang="en-US" sz="1900" spc="-84" dirty="0">
                <a:solidFill>
                  <a:srgbClr val="000000"/>
                </a:solidFill>
                <a:ea typeface="Poppins"/>
              </a:rPr>
              <a:t> </a:t>
            </a:r>
            <a:r>
              <a:rPr lang="en-US" sz="1900" spc="-84" dirty="0" err="1">
                <a:solidFill>
                  <a:srgbClr val="000000"/>
                </a:solidFill>
                <a:ea typeface="Poppins"/>
              </a:rPr>
              <a:t>su</a:t>
            </a:r>
            <a:r>
              <a:rPr lang="en-US" sz="1900" spc="-84" dirty="0">
                <a:solidFill>
                  <a:srgbClr val="000000"/>
                </a:solidFill>
                <a:ea typeface="Poppins"/>
              </a:rPr>
              <a:t> </a:t>
            </a:r>
            <a:r>
              <a:rPr lang="en-US" sz="1900" spc="-84" dirty="0" err="1">
                <a:solidFill>
                  <a:srgbClr val="000000"/>
                </a:solidFill>
                <a:ea typeface="Poppins"/>
              </a:rPr>
              <a:t>sintaxis</a:t>
            </a:r>
            <a:r>
              <a:rPr lang="en-US" sz="1900" spc="-84" dirty="0">
                <a:solidFill>
                  <a:srgbClr val="000000"/>
                </a:solidFill>
                <a:ea typeface="Poppins"/>
              </a:rPr>
              <a:t> </a:t>
            </a:r>
            <a:r>
              <a:rPr lang="en-US" sz="1900" spc="-84" dirty="0" err="1">
                <a:solidFill>
                  <a:srgbClr val="000000"/>
                </a:solidFill>
                <a:ea typeface="Poppins"/>
              </a:rPr>
              <a:t>clara</a:t>
            </a:r>
            <a:r>
              <a:rPr lang="en-US" sz="1900" spc="-84" dirty="0">
                <a:solidFill>
                  <a:srgbClr val="000000"/>
                </a:solidFill>
                <a:ea typeface="Poppins"/>
              </a:rPr>
              <a:t> y legible.</a:t>
            </a:r>
            <a:endParaRPr lang="en-US" sz="1900" spc="-1" dirty="0"/>
          </a:p>
          <a:p>
            <a:pPr algn="just">
              <a:lnSpc>
                <a:spcPct val="150000"/>
              </a:lnSpc>
            </a:pPr>
            <a:r>
              <a:rPr lang="en-US" sz="1900" spc="-84" dirty="0">
                <a:solidFill>
                  <a:srgbClr val="000000"/>
                </a:solidFill>
                <a:ea typeface="Poppins"/>
              </a:rPr>
              <a:t>La principal </a:t>
            </a:r>
            <a:r>
              <a:rPr lang="en-US" sz="1900" spc="-84" dirty="0" err="1">
                <a:solidFill>
                  <a:srgbClr val="000000"/>
                </a:solidFill>
                <a:ea typeface="Poppins"/>
              </a:rPr>
              <a:t>ventaja</a:t>
            </a:r>
            <a:r>
              <a:rPr lang="en-US" sz="1900" spc="-84" dirty="0">
                <a:solidFill>
                  <a:srgbClr val="000000"/>
                </a:solidFill>
                <a:ea typeface="Poppins"/>
              </a:rPr>
              <a:t> que </a:t>
            </a:r>
            <a:r>
              <a:rPr lang="en-US" sz="1900" spc="-84" dirty="0" err="1">
                <a:solidFill>
                  <a:srgbClr val="000000"/>
                </a:solidFill>
                <a:ea typeface="Poppins"/>
              </a:rPr>
              <a:t>presenta</a:t>
            </a:r>
            <a:r>
              <a:rPr lang="en-US" sz="1900" spc="-84" dirty="0">
                <a:solidFill>
                  <a:srgbClr val="000000"/>
                </a:solidFill>
                <a:ea typeface="Poppins"/>
              </a:rPr>
              <a:t> es </a:t>
            </a:r>
            <a:r>
              <a:rPr lang="en-US" sz="1900" spc="-84" dirty="0" err="1">
                <a:solidFill>
                  <a:srgbClr val="000000"/>
                </a:solidFill>
                <a:ea typeface="Poppins"/>
              </a:rPr>
              <a:t>su</a:t>
            </a:r>
            <a:r>
              <a:rPr lang="en-US" sz="1900" spc="-84" dirty="0">
                <a:solidFill>
                  <a:srgbClr val="000000"/>
                </a:solidFill>
                <a:ea typeface="Poppins"/>
              </a:rPr>
              <a:t> </a:t>
            </a:r>
            <a:r>
              <a:rPr lang="en-US" sz="1900" spc="-84" dirty="0" err="1">
                <a:solidFill>
                  <a:srgbClr val="1A1F6C"/>
                </a:solidFill>
                <a:ea typeface="Poppins"/>
              </a:rPr>
              <a:t>versatilidad</a:t>
            </a:r>
            <a:r>
              <a:rPr lang="en-US" sz="1900" spc="-84" dirty="0">
                <a:solidFill>
                  <a:srgbClr val="000000"/>
                </a:solidFill>
                <a:ea typeface="Poppins"/>
              </a:rPr>
              <a:t> y</a:t>
            </a:r>
            <a:r>
              <a:rPr lang="en-US" sz="1900" spc="-84" dirty="0">
                <a:solidFill>
                  <a:srgbClr val="1A1F6C"/>
                </a:solidFill>
                <a:ea typeface="Poppins"/>
              </a:rPr>
              <a:t> </a:t>
            </a:r>
            <a:r>
              <a:rPr lang="en-US" sz="1900" spc="-84" dirty="0" err="1">
                <a:solidFill>
                  <a:srgbClr val="1A1F6C"/>
                </a:solidFill>
                <a:ea typeface="Poppins"/>
              </a:rPr>
              <a:t>escalabilidad</a:t>
            </a:r>
            <a:r>
              <a:rPr lang="en-US" sz="1900" spc="-84" dirty="0">
                <a:solidFill>
                  <a:srgbClr val="1A1F6C"/>
                </a:solidFill>
                <a:ea typeface="Poppins"/>
              </a:rPr>
              <a:t> </a:t>
            </a:r>
            <a:r>
              <a:rPr lang="en-US" sz="1900" spc="-84" dirty="0">
                <a:solidFill>
                  <a:srgbClr val="000000"/>
                </a:solidFill>
                <a:ea typeface="Poppins"/>
              </a:rPr>
              <a:t>para </a:t>
            </a:r>
            <a:r>
              <a:rPr lang="en-US" sz="1900" spc="-84" dirty="0" err="1">
                <a:solidFill>
                  <a:srgbClr val="000000"/>
                </a:solidFill>
                <a:ea typeface="Poppins"/>
              </a:rPr>
              <a:t>construir</a:t>
            </a:r>
            <a:r>
              <a:rPr lang="en-US" sz="1900" spc="-84" dirty="0">
                <a:solidFill>
                  <a:srgbClr val="000000"/>
                </a:solidFill>
                <a:ea typeface="Poppins"/>
              </a:rPr>
              <a:t> </a:t>
            </a:r>
            <a:r>
              <a:rPr lang="en-US" sz="1900" spc="-84" dirty="0" err="1">
                <a:solidFill>
                  <a:srgbClr val="000000"/>
                </a:solidFill>
                <a:ea typeface="Poppins"/>
              </a:rPr>
              <a:t>aplicaciones</a:t>
            </a:r>
            <a:r>
              <a:rPr lang="en-US" sz="1900" spc="-84" dirty="0">
                <a:solidFill>
                  <a:srgbClr val="000000"/>
                </a:solidFill>
                <a:ea typeface="Poppins"/>
              </a:rPr>
              <a:t>.</a:t>
            </a:r>
          </a:p>
          <a:p>
            <a:pPr>
              <a:lnSpc>
                <a:spcPts val="2780"/>
              </a:lnSpc>
            </a:pPr>
            <a:r>
              <a:rPr lang="en-US" sz="1900" spc="-84" dirty="0">
                <a:solidFill>
                  <a:srgbClr val="000000"/>
                </a:solidFill>
              </a:rPr>
              <a:t>Sus </a:t>
            </a:r>
            <a:r>
              <a:rPr lang="en-US" sz="1900" spc="-84" dirty="0" err="1">
                <a:solidFill>
                  <a:schemeClr val="accent1"/>
                </a:solidFill>
              </a:rPr>
              <a:t>casos</a:t>
            </a:r>
            <a:r>
              <a:rPr lang="en-US" sz="1900" spc="-84" dirty="0">
                <a:solidFill>
                  <a:schemeClr val="accent1"/>
                </a:solidFill>
              </a:rPr>
              <a:t> de </a:t>
            </a:r>
            <a:r>
              <a:rPr lang="en-US" sz="1900" spc="-84" dirty="0" err="1">
                <a:solidFill>
                  <a:schemeClr val="accent1"/>
                </a:solidFill>
              </a:rPr>
              <a:t>uso</a:t>
            </a:r>
            <a:r>
              <a:rPr lang="en-US" sz="1900" spc="-84" dirty="0">
                <a:solidFill>
                  <a:schemeClr val="accent1"/>
                </a:solidFill>
              </a:rPr>
              <a:t> </a:t>
            </a:r>
            <a:r>
              <a:rPr lang="en-US" sz="1900" spc="-84" dirty="0" err="1">
                <a:solidFill>
                  <a:schemeClr val="accent1"/>
                </a:solidFill>
              </a:rPr>
              <a:t>más</a:t>
            </a:r>
            <a:r>
              <a:rPr lang="en-US" sz="1900" spc="-84" dirty="0">
                <a:solidFill>
                  <a:schemeClr val="accent1"/>
                </a:solidFill>
              </a:rPr>
              <a:t> </a:t>
            </a:r>
            <a:r>
              <a:rPr lang="en-US" sz="1900" spc="-84" dirty="0" err="1">
                <a:solidFill>
                  <a:schemeClr val="accent1"/>
                </a:solidFill>
              </a:rPr>
              <a:t>comunes</a:t>
            </a:r>
            <a:r>
              <a:rPr lang="en-US" sz="1900" spc="-84" dirty="0">
                <a:solidFill>
                  <a:schemeClr val="accent1"/>
                </a:solidFill>
              </a:rPr>
              <a:t> </a:t>
            </a:r>
            <a:r>
              <a:rPr lang="en-US" sz="1900" spc="-84" dirty="0">
                <a:solidFill>
                  <a:srgbClr val="000000"/>
                </a:solidFill>
              </a:rPr>
              <a:t>son:</a:t>
            </a:r>
          </a:p>
          <a:p>
            <a:pPr marL="513146" lvl="1" indent="-256573">
              <a:lnSpc>
                <a:spcPts val="2780"/>
              </a:lnSpc>
              <a:buClr>
                <a:schemeClr val="accent1"/>
              </a:buClr>
              <a:buFont typeface="Arial"/>
              <a:buChar char="•"/>
            </a:pPr>
            <a:r>
              <a:rPr lang="en-US" sz="1900" spc="-84" dirty="0">
                <a:solidFill>
                  <a:srgbClr val="000000"/>
                </a:solidFill>
              </a:rPr>
              <a:t>Desarrollo Web</a:t>
            </a:r>
          </a:p>
          <a:p>
            <a:pPr marL="513146" lvl="1" indent="-256573">
              <a:lnSpc>
                <a:spcPts val="2780"/>
              </a:lnSpc>
              <a:buClr>
                <a:schemeClr val="accent1"/>
              </a:buClr>
              <a:buFont typeface="Arial"/>
              <a:buChar char="•"/>
            </a:pPr>
            <a:r>
              <a:rPr lang="en-US" sz="1900" spc="-84" dirty="0" err="1">
                <a:solidFill>
                  <a:srgbClr val="000000"/>
                </a:solidFill>
              </a:rPr>
              <a:t>Análisis</a:t>
            </a:r>
            <a:r>
              <a:rPr lang="en-US" sz="1900" spc="-84" dirty="0">
                <a:solidFill>
                  <a:srgbClr val="000000"/>
                </a:solidFill>
              </a:rPr>
              <a:t> de </a:t>
            </a:r>
            <a:r>
              <a:rPr lang="en-US" sz="1900" spc="-84" dirty="0" err="1">
                <a:solidFill>
                  <a:srgbClr val="000000"/>
                </a:solidFill>
              </a:rPr>
              <a:t>datos</a:t>
            </a:r>
            <a:endParaRPr lang="en-US" sz="1900" spc="-84" dirty="0">
              <a:solidFill>
                <a:srgbClr val="000000"/>
              </a:solidFill>
            </a:endParaRPr>
          </a:p>
          <a:p>
            <a:pPr marL="513146" lvl="1" indent="-256573">
              <a:lnSpc>
                <a:spcPts val="2780"/>
              </a:lnSpc>
              <a:buClr>
                <a:schemeClr val="accent1"/>
              </a:buClr>
              <a:buFont typeface="Arial"/>
              <a:buChar char="•"/>
            </a:pPr>
            <a:r>
              <a:rPr lang="en-US" sz="1900" spc="-84" dirty="0" err="1">
                <a:solidFill>
                  <a:srgbClr val="000000"/>
                </a:solidFill>
              </a:rPr>
              <a:t>Aprendizaje</a:t>
            </a:r>
            <a:r>
              <a:rPr lang="en-US" sz="1900" spc="-84" dirty="0">
                <a:solidFill>
                  <a:srgbClr val="000000"/>
                </a:solidFill>
              </a:rPr>
              <a:t> </a:t>
            </a:r>
            <a:r>
              <a:rPr lang="en-US" sz="1900" spc="-84" dirty="0" err="1">
                <a:solidFill>
                  <a:srgbClr val="000000"/>
                </a:solidFill>
              </a:rPr>
              <a:t>Automático</a:t>
            </a:r>
            <a:r>
              <a:rPr lang="en-US" sz="1900" spc="-84" dirty="0">
                <a:solidFill>
                  <a:srgbClr val="000000"/>
                </a:solidFill>
              </a:rPr>
              <a:t> e </a:t>
            </a:r>
            <a:r>
              <a:rPr lang="en-US" sz="1900" spc="-84" dirty="0" err="1">
                <a:solidFill>
                  <a:srgbClr val="000000"/>
                </a:solidFill>
              </a:rPr>
              <a:t>Inteligencia</a:t>
            </a:r>
            <a:r>
              <a:rPr lang="en-US" sz="1900" spc="-84" dirty="0">
                <a:solidFill>
                  <a:srgbClr val="000000"/>
                </a:solidFill>
              </a:rPr>
              <a:t> Artificial</a:t>
            </a:r>
          </a:p>
          <a:p>
            <a:pPr algn="just">
              <a:lnSpc>
                <a:spcPct val="150000"/>
              </a:lnSpc>
            </a:pPr>
            <a:r>
              <a:rPr lang="en-US" sz="1900" spc="-84" dirty="0">
                <a:solidFill>
                  <a:srgbClr val="000000"/>
                </a:solidFill>
                <a:ea typeface="Poppins"/>
              </a:rPr>
              <a:t>Sus </a:t>
            </a:r>
            <a:r>
              <a:rPr lang="en-US" sz="1900" spc="-84" dirty="0">
                <a:solidFill>
                  <a:schemeClr val="accent1"/>
                </a:solidFill>
                <a:ea typeface="Poppins"/>
              </a:rPr>
              <a:t>frameworks y </a:t>
            </a:r>
            <a:r>
              <a:rPr lang="en-US" sz="1900" spc="-84" dirty="0" err="1">
                <a:solidFill>
                  <a:schemeClr val="accent1"/>
                </a:solidFill>
                <a:ea typeface="Poppins"/>
              </a:rPr>
              <a:t>herramientas</a:t>
            </a:r>
            <a:r>
              <a:rPr lang="en-US" sz="1900" spc="-84" dirty="0">
                <a:solidFill>
                  <a:schemeClr val="accent1"/>
                </a:solidFill>
                <a:ea typeface="Poppins"/>
              </a:rPr>
              <a:t> </a:t>
            </a:r>
            <a:r>
              <a:rPr lang="en-US" sz="1900" spc="-84" dirty="0" err="1">
                <a:solidFill>
                  <a:schemeClr val="accent1"/>
                </a:solidFill>
                <a:ea typeface="Poppins"/>
              </a:rPr>
              <a:t>más</a:t>
            </a:r>
            <a:r>
              <a:rPr lang="en-US" sz="1900" spc="-84" dirty="0">
                <a:solidFill>
                  <a:schemeClr val="accent1"/>
                </a:solidFill>
                <a:ea typeface="Poppins"/>
              </a:rPr>
              <a:t> </a:t>
            </a:r>
            <a:r>
              <a:rPr lang="en-US" sz="1900" spc="-84" dirty="0" err="1">
                <a:solidFill>
                  <a:schemeClr val="accent1"/>
                </a:solidFill>
                <a:ea typeface="Poppins"/>
              </a:rPr>
              <a:t>populares</a:t>
            </a:r>
            <a:r>
              <a:rPr lang="en-US" sz="1900" spc="-84" dirty="0">
                <a:solidFill>
                  <a:schemeClr val="accent1"/>
                </a:solidFill>
                <a:ea typeface="Poppins"/>
              </a:rPr>
              <a:t> </a:t>
            </a:r>
            <a:r>
              <a:rPr lang="en-US" sz="1900" spc="-84" dirty="0">
                <a:solidFill>
                  <a:srgbClr val="000000"/>
                </a:solidFill>
                <a:ea typeface="Poppins"/>
              </a:rPr>
              <a:t>son:</a:t>
            </a:r>
            <a:endParaRPr lang="en-US" sz="1900" spc="-1" dirty="0"/>
          </a:p>
          <a:p>
            <a:pPr marL="513146" lvl="1" indent="-256573" algn="just">
              <a:lnSpc>
                <a:spcPct val="150000"/>
              </a:lnSpc>
              <a:buClr>
                <a:schemeClr val="accent1"/>
              </a:buClr>
              <a:buFont typeface="Arial"/>
              <a:buChar char="•"/>
            </a:pPr>
            <a:r>
              <a:rPr lang="en-US" sz="1900" spc="-84" dirty="0">
                <a:solidFill>
                  <a:srgbClr val="000000"/>
                </a:solidFill>
                <a:ea typeface="Poppins"/>
              </a:rPr>
              <a:t>Django (Desarrollo web)</a:t>
            </a:r>
            <a:endParaRPr lang="en-US" sz="1900" spc="-1" dirty="0"/>
          </a:p>
          <a:p>
            <a:pPr marL="513146" lvl="1" indent="-256573" algn="just">
              <a:lnSpc>
                <a:spcPct val="150000"/>
              </a:lnSpc>
              <a:buClr>
                <a:schemeClr val="accent1"/>
              </a:buClr>
              <a:buFont typeface="Arial"/>
              <a:buChar char="•"/>
            </a:pPr>
            <a:r>
              <a:rPr lang="en-US" sz="1900" spc="-84" dirty="0">
                <a:solidFill>
                  <a:srgbClr val="000000"/>
                </a:solidFill>
                <a:ea typeface="Poppins"/>
              </a:rPr>
              <a:t>Flask (Desarrollo web)</a:t>
            </a:r>
            <a:endParaRPr lang="en-US" sz="1900" spc="-1" dirty="0"/>
          </a:p>
          <a:p>
            <a:pPr marL="513146" lvl="1" indent="-256573" algn="just">
              <a:lnSpc>
                <a:spcPct val="150000"/>
              </a:lnSpc>
              <a:buClr>
                <a:schemeClr val="accent1"/>
              </a:buClr>
              <a:buFont typeface="Arial"/>
              <a:buChar char="•"/>
            </a:pPr>
            <a:r>
              <a:rPr lang="en-US" sz="1900" spc="-84" dirty="0">
                <a:solidFill>
                  <a:srgbClr val="000000"/>
                </a:solidFill>
                <a:ea typeface="Poppins"/>
              </a:rPr>
              <a:t>Pandas (</a:t>
            </a:r>
            <a:r>
              <a:rPr lang="en-US" sz="1900" spc="-84" dirty="0" err="1">
                <a:solidFill>
                  <a:srgbClr val="000000"/>
                </a:solidFill>
                <a:ea typeface="Poppins"/>
              </a:rPr>
              <a:t>Análisis</a:t>
            </a:r>
            <a:r>
              <a:rPr lang="en-US" sz="1900" spc="-84" dirty="0">
                <a:solidFill>
                  <a:srgbClr val="000000"/>
                </a:solidFill>
                <a:ea typeface="Poppins"/>
              </a:rPr>
              <a:t> de </a:t>
            </a:r>
            <a:r>
              <a:rPr lang="en-US" sz="1900" spc="-84" dirty="0" err="1">
                <a:solidFill>
                  <a:srgbClr val="000000"/>
                </a:solidFill>
                <a:ea typeface="Poppins"/>
              </a:rPr>
              <a:t>datos</a:t>
            </a:r>
            <a:r>
              <a:rPr lang="en-US" sz="1900" spc="-84" dirty="0">
                <a:solidFill>
                  <a:srgbClr val="000000"/>
                </a:solidFill>
                <a:ea typeface="Poppins"/>
              </a:rPr>
              <a:t>)</a:t>
            </a:r>
            <a:endParaRPr lang="en-US" sz="1900" spc="-1" dirty="0"/>
          </a:p>
          <a:p>
            <a:pPr marL="513146" lvl="1" indent="-256573" algn="just">
              <a:lnSpc>
                <a:spcPct val="150000"/>
              </a:lnSpc>
              <a:buClr>
                <a:schemeClr val="accent1"/>
              </a:buClr>
              <a:buFont typeface="Arial"/>
              <a:buChar char="•"/>
            </a:pPr>
            <a:r>
              <a:rPr lang="en-US" sz="1900" spc="-84" dirty="0" err="1">
                <a:solidFill>
                  <a:srgbClr val="000000"/>
                </a:solidFill>
                <a:ea typeface="Poppins"/>
              </a:rPr>
              <a:t>TensorFLow</a:t>
            </a:r>
            <a:r>
              <a:rPr lang="en-US" sz="1900" spc="-84" dirty="0">
                <a:solidFill>
                  <a:srgbClr val="000000"/>
                </a:solidFill>
                <a:ea typeface="Poppins"/>
              </a:rPr>
              <a:t> (Redes </a:t>
            </a:r>
            <a:r>
              <a:rPr lang="en-US" sz="1900" spc="-84" dirty="0" err="1">
                <a:solidFill>
                  <a:srgbClr val="000000"/>
                </a:solidFill>
                <a:ea typeface="Poppins"/>
              </a:rPr>
              <a:t>neuronales</a:t>
            </a:r>
            <a:r>
              <a:rPr lang="en-US" sz="1900" spc="-84" dirty="0">
                <a:solidFill>
                  <a:srgbClr val="000000"/>
                </a:solidFill>
                <a:ea typeface="Poppins"/>
              </a:rPr>
              <a:t>)</a:t>
            </a:r>
            <a:endParaRPr lang="en-US" sz="1900" spc="-1" dirty="0"/>
          </a:p>
          <a:p>
            <a:pPr marL="256573" lvl="1">
              <a:lnSpc>
                <a:spcPts val="2780"/>
              </a:lnSpc>
              <a:buClr>
                <a:schemeClr val="accent1"/>
              </a:buClr>
            </a:pPr>
            <a:endParaRPr lang="en-US" sz="1900" spc="-84" dirty="0">
              <a:solidFill>
                <a:srgbClr val="000000"/>
              </a:solidFill>
              <a:ea typeface="Poppins"/>
            </a:endParaRPr>
          </a:p>
          <a:p>
            <a:pPr algn="just">
              <a:lnSpc>
                <a:spcPct val="150000"/>
              </a:lnSpc>
            </a:pPr>
            <a:endParaRPr lang="en-US" sz="1900" spc="-1" dirty="0"/>
          </a:p>
        </p:txBody>
      </p:sp>
      <p:sp>
        <p:nvSpPr>
          <p:cNvPr id="2" name="AutoShape 2">
            <a:extLst>
              <a:ext uri="{FF2B5EF4-FFF2-40B4-BE49-F238E27FC236}">
                <a16:creationId xmlns:a16="http://schemas.microsoft.com/office/drawing/2014/main" id="{7C3A643E-FFBB-56E0-3BD9-172F19C8F8D9}"/>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57C7427E-F975-D0A1-AF15-0CA8A8E7D181}"/>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Python</a:t>
            </a:r>
            <a:endParaRPr lang="en-US" sz="2500" b="1" spc="-1" dirty="0">
              <a:solidFill>
                <a:schemeClr val="accent1"/>
              </a:solidFill>
            </a:endParaRPr>
          </a:p>
        </p:txBody>
      </p:sp>
      <p:sp>
        <p:nvSpPr>
          <p:cNvPr id="4" name="Freeform 19">
            <a:extLst>
              <a:ext uri="{FF2B5EF4-FFF2-40B4-BE49-F238E27FC236}">
                <a16:creationId xmlns:a16="http://schemas.microsoft.com/office/drawing/2014/main" id="{7F5D6823-6C0F-8049-D5EA-697596F8624D}"/>
              </a:ext>
            </a:extLst>
          </p:cNvPr>
          <p:cNvSpPr/>
          <p:nvPr/>
        </p:nvSpPr>
        <p:spPr>
          <a:xfrm>
            <a:off x="6453081" y="5259250"/>
            <a:ext cx="1260019" cy="1024689"/>
          </a:xfrm>
          <a:custGeom>
            <a:avLst/>
            <a:gdLst/>
            <a:ahLst/>
            <a:cxnLst/>
            <a:rect l="l" t="t" r="r" b="b"/>
            <a:pathLst>
              <a:path w="2485828" h="2485828">
                <a:moveTo>
                  <a:pt x="0" y="0"/>
                </a:moveTo>
                <a:lnTo>
                  <a:pt x="2485827" y="0"/>
                </a:lnTo>
                <a:lnTo>
                  <a:pt x="2485827" y="2485828"/>
                </a:lnTo>
                <a:lnTo>
                  <a:pt x="0" y="2485828"/>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pic>
        <p:nvPicPr>
          <p:cNvPr id="1026" name="Picture 2">
            <a:extLst>
              <a:ext uri="{FF2B5EF4-FFF2-40B4-BE49-F238E27FC236}">
                <a16:creationId xmlns:a16="http://schemas.microsoft.com/office/drawing/2014/main" id="{D532FD9C-F3F9-D366-1602-96FAE1E9C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572" y="5515884"/>
            <a:ext cx="1480019" cy="511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Freeform 18"/>
          <p:cNvSpPr/>
          <p:nvPr/>
        </p:nvSpPr>
        <p:spPr>
          <a:xfrm>
            <a:off x="9105314" y="4250851"/>
            <a:ext cx="2549040" cy="1559520"/>
          </a:xfrm>
          <a:custGeom>
            <a:avLst/>
            <a:gdLst/>
            <a:ahLst/>
            <a:cxnLst/>
            <a:rect l="l" t="t" r="r" b="b"/>
            <a:pathLst>
              <a:path w="3824057" h="2339804">
                <a:moveTo>
                  <a:pt x="0" y="0"/>
                </a:moveTo>
                <a:lnTo>
                  <a:pt x="3824057" y="0"/>
                </a:lnTo>
                <a:lnTo>
                  <a:pt x="3824057" y="2339804"/>
                </a:lnTo>
                <a:lnTo>
                  <a:pt x="0" y="233980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42" name="Freeform 19"/>
          <p:cNvSpPr/>
          <p:nvPr/>
        </p:nvSpPr>
        <p:spPr>
          <a:xfrm>
            <a:off x="9392714" y="1848393"/>
            <a:ext cx="1974240" cy="1974240"/>
          </a:xfrm>
          <a:custGeom>
            <a:avLst/>
            <a:gdLst/>
            <a:ahLst/>
            <a:cxnLst/>
            <a:rect l="l" t="t" r="r" b="b"/>
            <a:pathLst>
              <a:path w="2961590" h="2961590">
                <a:moveTo>
                  <a:pt x="0" y="0"/>
                </a:moveTo>
                <a:lnTo>
                  <a:pt x="2961590" y="0"/>
                </a:lnTo>
                <a:lnTo>
                  <a:pt x="2961590" y="2961590"/>
                </a:lnTo>
                <a:lnTo>
                  <a:pt x="0" y="2961590"/>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844" name="TextBox 21"/>
          <p:cNvSpPr/>
          <p:nvPr/>
        </p:nvSpPr>
        <p:spPr>
          <a:xfrm>
            <a:off x="884356" y="2084746"/>
            <a:ext cx="6864240" cy="433163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78" dirty="0">
                <a:solidFill>
                  <a:srgbClr val="000000"/>
                </a:solidFill>
                <a:ea typeface="Poppins"/>
              </a:rPr>
              <a:t>JavaScript es un </a:t>
            </a:r>
            <a:r>
              <a:rPr lang="en-US" sz="1900" spc="-78" dirty="0" err="1">
                <a:solidFill>
                  <a:srgbClr val="000000"/>
                </a:solidFill>
                <a:ea typeface="Poppins"/>
              </a:rPr>
              <a:t>lenguaje</a:t>
            </a:r>
            <a:r>
              <a:rPr lang="en-US" sz="1900" spc="-78" dirty="0">
                <a:solidFill>
                  <a:srgbClr val="000000"/>
                </a:solidFill>
                <a:ea typeface="Poppins"/>
              </a:rPr>
              <a:t> de </a:t>
            </a:r>
            <a:r>
              <a:rPr lang="en-US" sz="1900" spc="-78" dirty="0" err="1">
                <a:solidFill>
                  <a:srgbClr val="000000"/>
                </a:solidFill>
                <a:ea typeface="Poppins"/>
              </a:rPr>
              <a:t>programación</a:t>
            </a:r>
            <a:r>
              <a:rPr lang="en-US" sz="1900" spc="-78" dirty="0">
                <a:solidFill>
                  <a:srgbClr val="000000"/>
                </a:solidFill>
                <a:ea typeface="Poppins"/>
              </a:rPr>
              <a:t> </a:t>
            </a:r>
            <a:r>
              <a:rPr lang="en-US" sz="1900" spc="-78" dirty="0" err="1">
                <a:solidFill>
                  <a:srgbClr val="000000"/>
                </a:solidFill>
                <a:ea typeface="Poppins"/>
              </a:rPr>
              <a:t>interpretado</a:t>
            </a:r>
            <a:r>
              <a:rPr lang="en-US" sz="1900" spc="-78" dirty="0">
                <a:solidFill>
                  <a:srgbClr val="000000"/>
                </a:solidFill>
                <a:ea typeface="Poppins"/>
              </a:rPr>
              <a:t> y </a:t>
            </a:r>
            <a:r>
              <a:rPr lang="en-US" sz="1900" spc="-78" dirty="0" err="1">
                <a:solidFill>
                  <a:srgbClr val="000000"/>
                </a:solidFill>
                <a:ea typeface="Poppins"/>
              </a:rPr>
              <a:t>orientado</a:t>
            </a:r>
            <a:r>
              <a:rPr lang="en-US" sz="1900" spc="-78" dirty="0">
                <a:solidFill>
                  <a:srgbClr val="000000"/>
                </a:solidFill>
                <a:ea typeface="Poppins"/>
              </a:rPr>
              <a:t> a </a:t>
            </a:r>
            <a:r>
              <a:rPr lang="en-US" sz="1900" spc="-78" dirty="0" err="1">
                <a:solidFill>
                  <a:srgbClr val="000000"/>
                </a:solidFill>
                <a:ea typeface="Poppins"/>
              </a:rPr>
              <a:t>objetos</a:t>
            </a:r>
            <a:r>
              <a:rPr lang="en-US" sz="1900" spc="-78" dirty="0">
                <a:solidFill>
                  <a:srgbClr val="000000"/>
                </a:solidFill>
                <a:ea typeface="Poppins"/>
              </a:rPr>
              <a:t> que </a:t>
            </a:r>
            <a:r>
              <a:rPr lang="en-US" sz="1900" spc="-78" dirty="0" err="1">
                <a:solidFill>
                  <a:srgbClr val="000000"/>
                </a:solidFill>
                <a:ea typeface="Poppins"/>
              </a:rPr>
              <a:t>permite</a:t>
            </a:r>
            <a:r>
              <a:rPr lang="en-US" sz="1900" spc="-78" dirty="0">
                <a:solidFill>
                  <a:srgbClr val="000000"/>
                </a:solidFill>
                <a:ea typeface="Poppins"/>
              </a:rPr>
              <a:t> la </a:t>
            </a:r>
            <a:r>
              <a:rPr lang="en-US" sz="1900" spc="-78" dirty="0" err="1">
                <a:solidFill>
                  <a:srgbClr val="000000"/>
                </a:solidFill>
                <a:ea typeface="Poppins"/>
              </a:rPr>
              <a:t>creación</a:t>
            </a:r>
            <a:r>
              <a:rPr lang="en-US" sz="1900" spc="-78" dirty="0">
                <a:solidFill>
                  <a:srgbClr val="000000"/>
                </a:solidFill>
                <a:ea typeface="Poppins"/>
              </a:rPr>
              <a:t> de </a:t>
            </a:r>
            <a:r>
              <a:rPr lang="en-US" sz="1900" spc="-78" dirty="0" err="1">
                <a:solidFill>
                  <a:srgbClr val="000000"/>
                </a:solidFill>
                <a:ea typeface="Poppins"/>
              </a:rPr>
              <a:t>contenido</a:t>
            </a:r>
            <a:r>
              <a:rPr lang="en-US" sz="1900" spc="-78" dirty="0">
                <a:solidFill>
                  <a:srgbClr val="000000"/>
                </a:solidFill>
                <a:ea typeface="Poppins"/>
              </a:rPr>
              <a:t> </a:t>
            </a:r>
            <a:r>
              <a:rPr lang="en-US" sz="1900" spc="-78" dirty="0" err="1">
                <a:solidFill>
                  <a:srgbClr val="000000"/>
                </a:solidFill>
                <a:ea typeface="Poppins"/>
              </a:rPr>
              <a:t>interactivo</a:t>
            </a:r>
            <a:r>
              <a:rPr lang="en-US" sz="1900" spc="-78" dirty="0">
                <a:solidFill>
                  <a:srgbClr val="000000"/>
                </a:solidFill>
                <a:ea typeface="Poppins"/>
              </a:rPr>
              <a:t> y </a:t>
            </a:r>
            <a:r>
              <a:rPr lang="en-US" sz="1900" spc="-78" dirty="0" err="1">
                <a:solidFill>
                  <a:srgbClr val="000000"/>
                </a:solidFill>
                <a:ea typeface="Poppins"/>
              </a:rPr>
              <a:t>dinámico</a:t>
            </a:r>
            <a:r>
              <a:rPr lang="en-US" sz="1900" spc="-78" dirty="0">
                <a:solidFill>
                  <a:srgbClr val="000000"/>
                </a:solidFill>
                <a:ea typeface="Poppins"/>
              </a:rPr>
              <a:t> </a:t>
            </a:r>
            <a:r>
              <a:rPr lang="en-US" sz="1900" spc="-78" dirty="0" err="1">
                <a:solidFill>
                  <a:srgbClr val="000000"/>
                </a:solidFill>
                <a:ea typeface="Poppins"/>
              </a:rPr>
              <a:t>en</a:t>
            </a:r>
            <a:r>
              <a:rPr lang="en-US" sz="1900" spc="-78" dirty="0">
                <a:solidFill>
                  <a:srgbClr val="000000"/>
                </a:solidFill>
                <a:ea typeface="Poppins"/>
              </a:rPr>
              <a:t> las </a:t>
            </a:r>
            <a:r>
              <a:rPr lang="en-US" sz="1900" spc="-78" dirty="0" err="1">
                <a:solidFill>
                  <a:srgbClr val="000000"/>
                </a:solidFill>
                <a:ea typeface="Poppins"/>
              </a:rPr>
              <a:t>páginas</a:t>
            </a:r>
            <a:r>
              <a:rPr lang="en-US" sz="1900" spc="-78" dirty="0">
                <a:solidFill>
                  <a:srgbClr val="000000"/>
                </a:solidFill>
                <a:ea typeface="Poppins"/>
              </a:rPr>
              <a:t> web. </a:t>
            </a:r>
            <a:endParaRPr lang="en-US" sz="1900" spc="-1" dirty="0"/>
          </a:p>
          <a:p>
            <a:pPr algn="just">
              <a:lnSpc>
                <a:spcPct val="150000"/>
              </a:lnSpc>
            </a:pPr>
            <a:r>
              <a:rPr lang="en-US" sz="1900" spc="-78" dirty="0" err="1">
                <a:solidFill>
                  <a:srgbClr val="000000"/>
                </a:solidFill>
                <a:ea typeface="Poppins"/>
              </a:rPr>
              <a:t>Aunque</a:t>
            </a:r>
            <a:r>
              <a:rPr lang="en-US" sz="1900" spc="-78" dirty="0">
                <a:solidFill>
                  <a:srgbClr val="000000"/>
                </a:solidFill>
                <a:ea typeface="Poppins"/>
              </a:rPr>
              <a:t> </a:t>
            </a:r>
            <a:r>
              <a:rPr lang="en-US" sz="1900" spc="-78" dirty="0" err="1">
                <a:solidFill>
                  <a:srgbClr val="000000"/>
                </a:solidFill>
                <a:ea typeface="Poppins"/>
              </a:rPr>
              <a:t>principalmente</a:t>
            </a:r>
            <a:r>
              <a:rPr lang="en-US" sz="1900" spc="-78" dirty="0">
                <a:solidFill>
                  <a:srgbClr val="000000"/>
                </a:solidFill>
                <a:ea typeface="Poppins"/>
              </a:rPr>
              <a:t> es </a:t>
            </a:r>
            <a:r>
              <a:rPr lang="en-US" sz="1900" spc="-78" dirty="0" err="1">
                <a:solidFill>
                  <a:srgbClr val="000000"/>
                </a:solidFill>
                <a:ea typeface="Poppins"/>
              </a:rPr>
              <a:t>usado</a:t>
            </a:r>
            <a:r>
              <a:rPr lang="en-US" sz="1900" spc="-78" dirty="0">
                <a:solidFill>
                  <a:srgbClr val="000000"/>
                </a:solidFill>
                <a:ea typeface="Poppins"/>
              </a:rPr>
              <a:t> para </a:t>
            </a:r>
            <a:r>
              <a:rPr lang="en-US" sz="1900" spc="-78" dirty="0" err="1">
                <a:solidFill>
                  <a:srgbClr val="000000"/>
                </a:solidFill>
                <a:ea typeface="Poppins"/>
              </a:rPr>
              <a:t>el</a:t>
            </a:r>
            <a:r>
              <a:rPr lang="en-US" sz="1900" spc="-78" dirty="0">
                <a:solidFill>
                  <a:srgbClr val="000000"/>
                </a:solidFill>
                <a:ea typeface="Poppins"/>
              </a:rPr>
              <a:t> </a:t>
            </a:r>
            <a:r>
              <a:rPr lang="en-US" sz="1900" spc="-78" dirty="0" err="1">
                <a:solidFill>
                  <a:srgbClr val="000000"/>
                </a:solidFill>
                <a:ea typeface="Poppins"/>
              </a:rPr>
              <a:t>desarrollo</a:t>
            </a:r>
            <a:r>
              <a:rPr lang="en-US" sz="1900" spc="-78" dirty="0">
                <a:solidFill>
                  <a:srgbClr val="000000"/>
                </a:solidFill>
                <a:ea typeface="Poppins"/>
              </a:rPr>
              <a:t> frontend, </a:t>
            </a:r>
            <a:r>
              <a:rPr lang="en-US" sz="1900" spc="-78" dirty="0" err="1">
                <a:solidFill>
                  <a:srgbClr val="000000"/>
                </a:solidFill>
                <a:ea typeface="Poppins"/>
              </a:rPr>
              <a:t>también</a:t>
            </a:r>
            <a:r>
              <a:rPr lang="en-US" sz="1900" spc="-78" dirty="0">
                <a:solidFill>
                  <a:srgbClr val="000000"/>
                </a:solidFill>
                <a:ea typeface="Poppins"/>
              </a:rPr>
              <a:t> </a:t>
            </a:r>
            <a:r>
              <a:rPr lang="en-US" sz="1900" spc="-78" dirty="0" err="1">
                <a:solidFill>
                  <a:srgbClr val="000000"/>
                </a:solidFill>
                <a:ea typeface="Poppins"/>
              </a:rPr>
              <a:t>puede</a:t>
            </a:r>
            <a:r>
              <a:rPr lang="en-US" sz="1900" spc="-78" dirty="0">
                <a:solidFill>
                  <a:srgbClr val="000000"/>
                </a:solidFill>
                <a:ea typeface="Poppins"/>
              </a:rPr>
              <a:t> ser </a:t>
            </a:r>
            <a:r>
              <a:rPr lang="en-US" sz="1900" spc="-78" dirty="0" err="1">
                <a:solidFill>
                  <a:srgbClr val="000000"/>
                </a:solidFill>
                <a:ea typeface="Poppins"/>
              </a:rPr>
              <a:t>ejecutado</a:t>
            </a:r>
            <a:r>
              <a:rPr lang="en-US" sz="1900" spc="-78" dirty="0">
                <a:solidFill>
                  <a:srgbClr val="000000"/>
                </a:solidFill>
                <a:ea typeface="Poppins"/>
              </a:rPr>
              <a:t> </a:t>
            </a:r>
            <a:r>
              <a:rPr lang="en-US" sz="1900" spc="-78" dirty="0" err="1">
                <a:solidFill>
                  <a:srgbClr val="000000"/>
                </a:solidFill>
                <a:ea typeface="Poppins"/>
              </a:rPr>
              <a:t>en</a:t>
            </a:r>
            <a:r>
              <a:rPr lang="en-US" sz="1900" spc="-78" dirty="0">
                <a:solidFill>
                  <a:srgbClr val="000000"/>
                </a:solidFill>
                <a:ea typeface="Poppins"/>
              </a:rPr>
              <a:t> </a:t>
            </a:r>
            <a:r>
              <a:rPr lang="en-US" sz="1900" spc="-78" dirty="0" err="1">
                <a:solidFill>
                  <a:srgbClr val="000000"/>
                </a:solidFill>
                <a:ea typeface="Poppins"/>
              </a:rPr>
              <a:t>el</a:t>
            </a:r>
            <a:r>
              <a:rPr lang="en-US" sz="1900" spc="-78" dirty="0">
                <a:solidFill>
                  <a:srgbClr val="000000"/>
                </a:solidFill>
                <a:ea typeface="Poppins"/>
              </a:rPr>
              <a:t> </a:t>
            </a:r>
            <a:r>
              <a:rPr lang="en-US" sz="1900" spc="-78" dirty="0" err="1">
                <a:solidFill>
                  <a:srgbClr val="000000"/>
                </a:solidFill>
                <a:ea typeface="Poppins"/>
              </a:rPr>
              <a:t>servidor</a:t>
            </a:r>
            <a:r>
              <a:rPr lang="en-US" sz="1900" spc="-78" dirty="0">
                <a:solidFill>
                  <a:srgbClr val="000000"/>
                </a:solidFill>
                <a:ea typeface="Poppins"/>
              </a:rPr>
              <a:t> </a:t>
            </a:r>
            <a:r>
              <a:rPr lang="en-US" sz="1900" spc="-78" dirty="0" err="1">
                <a:solidFill>
                  <a:srgbClr val="000000"/>
                </a:solidFill>
                <a:ea typeface="Poppins"/>
              </a:rPr>
              <a:t>mediante</a:t>
            </a:r>
            <a:r>
              <a:rPr lang="en-US" sz="1900" spc="-78" dirty="0">
                <a:solidFill>
                  <a:srgbClr val="000000"/>
                </a:solidFill>
                <a:ea typeface="Poppins"/>
              </a:rPr>
              <a:t> la </a:t>
            </a:r>
            <a:r>
              <a:rPr lang="en-US" sz="1900" spc="-78" dirty="0" err="1">
                <a:solidFill>
                  <a:srgbClr val="000000"/>
                </a:solidFill>
                <a:ea typeface="Poppins"/>
              </a:rPr>
              <a:t>plataforma</a:t>
            </a:r>
            <a:r>
              <a:rPr lang="en-US" sz="1900" spc="-78" dirty="0">
                <a:solidFill>
                  <a:srgbClr val="000000"/>
                </a:solidFill>
                <a:ea typeface="Poppins"/>
              </a:rPr>
              <a:t> de Node.js.</a:t>
            </a:r>
          </a:p>
          <a:p>
            <a:pPr algn="just">
              <a:lnSpc>
                <a:spcPct val="150000"/>
              </a:lnSpc>
            </a:pPr>
            <a:r>
              <a:rPr lang="en-US" sz="1900" spc="-78" dirty="0" err="1">
                <a:solidFill>
                  <a:srgbClr val="000000"/>
                </a:solidFill>
                <a:ea typeface="Poppins"/>
              </a:rPr>
              <a:t>Debido</a:t>
            </a:r>
            <a:r>
              <a:rPr lang="en-US" sz="1900" spc="-78" dirty="0">
                <a:solidFill>
                  <a:srgbClr val="000000"/>
                </a:solidFill>
                <a:ea typeface="Poppins"/>
              </a:rPr>
              <a:t> a </a:t>
            </a:r>
            <a:r>
              <a:rPr lang="en-US" sz="1900" spc="-78" dirty="0" err="1">
                <a:solidFill>
                  <a:srgbClr val="000000"/>
                </a:solidFill>
                <a:ea typeface="Poppins"/>
              </a:rPr>
              <a:t>su</a:t>
            </a:r>
            <a:r>
              <a:rPr lang="en-US" sz="1900" spc="-78" dirty="0">
                <a:solidFill>
                  <a:srgbClr val="000000"/>
                </a:solidFill>
                <a:ea typeface="Poppins"/>
              </a:rPr>
              <a:t> </a:t>
            </a:r>
            <a:r>
              <a:rPr lang="en-US" sz="1900" spc="-78" dirty="0" err="1">
                <a:solidFill>
                  <a:srgbClr val="000000"/>
                </a:solidFill>
                <a:ea typeface="Poppins"/>
              </a:rPr>
              <a:t>caracteristica</a:t>
            </a:r>
            <a:r>
              <a:rPr lang="en-US" sz="1900" spc="-78" dirty="0">
                <a:solidFill>
                  <a:srgbClr val="000000"/>
                </a:solidFill>
                <a:ea typeface="Poppins"/>
              </a:rPr>
              <a:t> “</a:t>
            </a:r>
            <a:r>
              <a:rPr lang="en-US" sz="1900" spc="-78" dirty="0" err="1">
                <a:solidFill>
                  <a:srgbClr val="000000"/>
                </a:solidFill>
                <a:ea typeface="Poppins"/>
              </a:rPr>
              <a:t>asincrona</a:t>
            </a:r>
            <a:r>
              <a:rPr lang="en-US" sz="1900" spc="-78" dirty="0">
                <a:solidFill>
                  <a:srgbClr val="000000"/>
                </a:solidFill>
                <a:ea typeface="Poppins"/>
              </a:rPr>
              <a:t>” y no </a:t>
            </a:r>
            <a:r>
              <a:rPr lang="en-US" sz="1900" spc="-78" dirty="0" err="1">
                <a:solidFill>
                  <a:srgbClr val="000000"/>
                </a:solidFill>
                <a:ea typeface="Poppins"/>
              </a:rPr>
              <a:t>bloqueante</a:t>
            </a:r>
            <a:r>
              <a:rPr lang="en-US" sz="1900" spc="-78" dirty="0">
                <a:solidFill>
                  <a:srgbClr val="000000"/>
                </a:solidFill>
                <a:ea typeface="Poppins"/>
              </a:rPr>
              <a:t>, es </a:t>
            </a:r>
            <a:r>
              <a:rPr lang="en-US" sz="1900" spc="-78" dirty="0" err="1">
                <a:solidFill>
                  <a:srgbClr val="000000"/>
                </a:solidFill>
                <a:ea typeface="Poppins"/>
              </a:rPr>
              <a:t>muy</a:t>
            </a:r>
            <a:r>
              <a:rPr lang="en-US" sz="1900" spc="-78" dirty="0">
                <a:solidFill>
                  <a:srgbClr val="000000"/>
                </a:solidFill>
                <a:ea typeface="Poppins"/>
              </a:rPr>
              <a:t> </a:t>
            </a:r>
            <a:r>
              <a:rPr lang="en-US" sz="1900" spc="-78" dirty="0" err="1">
                <a:solidFill>
                  <a:srgbClr val="000000"/>
                </a:solidFill>
                <a:ea typeface="Poppins"/>
              </a:rPr>
              <a:t>apropiado</a:t>
            </a:r>
            <a:r>
              <a:rPr lang="en-US" sz="1900" spc="-78" dirty="0">
                <a:solidFill>
                  <a:srgbClr val="000000"/>
                </a:solidFill>
                <a:ea typeface="Poppins"/>
              </a:rPr>
              <a:t> para </a:t>
            </a:r>
            <a:r>
              <a:rPr lang="en-US" sz="1900" spc="-78" dirty="0" err="1">
                <a:solidFill>
                  <a:srgbClr val="000000"/>
                </a:solidFill>
                <a:ea typeface="Poppins"/>
              </a:rPr>
              <a:t>ejecutar</a:t>
            </a:r>
            <a:r>
              <a:rPr lang="en-US" sz="1900" spc="-78" dirty="0">
                <a:solidFill>
                  <a:srgbClr val="000000"/>
                </a:solidFill>
                <a:ea typeface="Poppins"/>
              </a:rPr>
              <a:t> </a:t>
            </a:r>
            <a:r>
              <a:rPr lang="en-US" sz="1900" spc="-78" dirty="0" err="1">
                <a:solidFill>
                  <a:srgbClr val="000000"/>
                </a:solidFill>
                <a:ea typeface="Poppins"/>
              </a:rPr>
              <a:t>operaciones</a:t>
            </a:r>
            <a:r>
              <a:rPr lang="en-US" sz="1900" spc="-78" dirty="0">
                <a:solidFill>
                  <a:srgbClr val="000000"/>
                </a:solidFill>
                <a:ea typeface="Poppins"/>
              </a:rPr>
              <a:t> </a:t>
            </a:r>
            <a:r>
              <a:rPr lang="en-US" sz="1900" spc="-78" dirty="0" err="1">
                <a:solidFill>
                  <a:srgbClr val="000000"/>
                </a:solidFill>
                <a:ea typeface="Poppins"/>
              </a:rPr>
              <a:t>i</a:t>
            </a:r>
            <a:r>
              <a:rPr lang="en-US" sz="1900" spc="-78" dirty="0">
                <a:solidFill>
                  <a:srgbClr val="000000"/>
                </a:solidFill>
                <a:ea typeface="Poppins"/>
              </a:rPr>
              <a:t>/o. </a:t>
            </a:r>
            <a:endParaRPr lang="en-US" sz="1900" spc="-1" dirty="0"/>
          </a:p>
          <a:p>
            <a:pPr algn="just">
              <a:lnSpc>
                <a:spcPct val="150000"/>
              </a:lnSpc>
            </a:pPr>
            <a:r>
              <a:rPr lang="en-US" sz="1900" spc="-78" dirty="0">
                <a:solidFill>
                  <a:srgbClr val="000000"/>
                </a:solidFill>
                <a:ea typeface="Poppins"/>
              </a:rPr>
              <a:t>Las </a:t>
            </a:r>
            <a:r>
              <a:rPr lang="en-US" sz="1900" spc="-78" dirty="0" err="1">
                <a:solidFill>
                  <a:srgbClr val="000000"/>
                </a:solidFill>
                <a:ea typeface="Poppins"/>
              </a:rPr>
              <a:t>ventajas</a:t>
            </a:r>
            <a:r>
              <a:rPr lang="en-US" sz="1900" spc="-78" dirty="0">
                <a:solidFill>
                  <a:srgbClr val="000000"/>
                </a:solidFill>
                <a:ea typeface="Poppins"/>
              </a:rPr>
              <a:t> que </a:t>
            </a:r>
            <a:r>
              <a:rPr lang="en-US" sz="1900" spc="-78" dirty="0" err="1">
                <a:solidFill>
                  <a:srgbClr val="000000"/>
                </a:solidFill>
                <a:ea typeface="Poppins"/>
              </a:rPr>
              <a:t>presenta</a:t>
            </a:r>
            <a:r>
              <a:rPr lang="en-US" sz="1900" spc="-78" dirty="0">
                <a:solidFill>
                  <a:srgbClr val="000000"/>
                </a:solidFill>
                <a:ea typeface="Poppins"/>
              </a:rPr>
              <a:t> son </a:t>
            </a:r>
            <a:r>
              <a:rPr lang="en-US" sz="1900" spc="-78" dirty="0" err="1">
                <a:solidFill>
                  <a:srgbClr val="000000"/>
                </a:solidFill>
                <a:ea typeface="Poppins"/>
              </a:rPr>
              <a:t>su</a:t>
            </a:r>
            <a:r>
              <a:rPr lang="en-US" sz="1900" spc="-78" dirty="0">
                <a:solidFill>
                  <a:srgbClr val="000000"/>
                </a:solidFill>
                <a:ea typeface="Poppins"/>
              </a:rPr>
              <a:t> </a:t>
            </a:r>
            <a:r>
              <a:rPr lang="en-US" sz="1900" spc="-78" dirty="0">
                <a:solidFill>
                  <a:srgbClr val="1A1F6C"/>
                </a:solidFill>
                <a:ea typeface="Poppins"/>
              </a:rPr>
              <a:t>gran </a:t>
            </a:r>
            <a:r>
              <a:rPr lang="en-US" sz="1900" spc="-78" dirty="0" err="1">
                <a:solidFill>
                  <a:srgbClr val="1A1F6C"/>
                </a:solidFill>
                <a:ea typeface="Poppins"/>
              </a:rPr>
              <a:t>compatibilidad</a:t>
            </a:r>
            <a:r>
              <a:rPr lang="en-US" sz="1900" spc="-78" dirty="0">
                <a:solidFill>
                  <a:srgbClr val="1A1F6C"/>
                </a:solidFill>
                <a:ea typeface="Poppins"/>
              </a:rPr>
              <a:t> </a:t>
            </a:r>
            <a:r>
              <a:rPr lang="en-US" sz="1900" spc="-78" dirty="0">
                <a:solidFill>
                  <a:srgbClr val="000000"/>
                </a:solidFill>
                <a:ea typeface="Poppins"/>
              </a:rPr>
              <a:t>con </a:t>
            </a:r>
            <a:r>
              <a:rPr lang="en-US" sz="1900" spc="-78" dirty="0" err="1">
                <a:solidFill>
                  <a:srgbClr val="000000"/>
                </a:solidFill>
                <a:ea typeface="Poppins"/>
              </a:rPr>
              <a:t>los</a:t>
            </a:r>
            <a:r>
              <a:rPr lang="en-US" sz="1900" spc="-78" dirty="0">
                <a:solidFill>
                  <a:srgbClr val="000000"/>
                </a:solidFill>
                <a:ea typeface="Poppins"/>
              </a:rPr>
              <a:t> </a:t>
            </a:r>
            <a:r>
              <a:rPr lang="en-US" sz="1900" spc="-78" dirty="0" err="1">
                <a:solidFill>
                  <a:srgbClr val="000000"/>
                </a:solidFill>
                <a:ea typeface="Poppins"/>
              </a:rPr>
              <a:t>navegadores</a:t>
            </a:r>
            <a:r>
              <a:rPr lang="en-US" sz="1900" spc="-78" dirty="0">
                <a:solidFill>
                  <a:srgbClr val="000000"/>
                </a:solidFill>
                <a:ea typeface="Poppins"/>
              </a:rPr>
              <a:t> web </a:t>
            </a:r>
            <a:r>
              <a:rPr lang="en-US" sz="1900" spc="-78" dirty="0" err="1">
                <a:solidFill>
                  <a:srgbClr val="000000"/>
                </a:solidFill>
                <a:ea typeface="Poppins"/>
              </a:rPr>
              <a:t>además</a:t>
            </a:r>
            <a:r>
              <a:rPr lang="en-US" sz="1900" spc="-78" dirty="0">
                <a:solidFill>
                  <a:srgbClr val="000000"/>
                </a:solidFill>
                <a:ea typeface="Poppins"/>
              </a:rPr>
              <a:t> de la </a:t>
            </a:r>
            <a:r>
              <a:rPr lang="en-US" sz="1900" spc="-78" dirty="0" err="1">
                <a:solidFill>
                  <a:srgbClr val="1A1F6C"/>
                </a:solidFill>
                <a:ea typeface="Poppins"/>
              </a:rPr>
              <a:t>variedad</a:t>
            </a:r>
            <a:r>
              <a:rPr lang="en-US" sz="1900" spc="-78" dirty="0">
                <a:solidFill>
                  <a:srgbClr val="1A1F6C"/>
                </a:solidFill>
                <a:ea typeface="Poppins"/>
              </a:rPr>
              <a:t> de </a:t>
            </a:r>
            <a:r>
              <a:rPr lang="en-US" sz="1900" spc="-78" dirty="0" err="1">
                <a:solidFill>
                  <a:srgbClr val="1A1F6C"/>
                </a:solidFill>
                <a:ea typeface="Poppins"/>
              </a:rPr>
              <a:t>bibliotecas</a:t>
            </a:r>
            <a:r>
              <a:rPr lang="en-US" sz="1900" spc="-78" dirty="0">
                <a:solidFill>
                  <a:srgbClr val="1A1F6C"/>
                </a:solidFill>
                <a:ea typeface="Poppins"/>
              </a:rPr>
              <a:t> y frameworks </a:t>
            </a:r>
            <a:r>
              <a:rPr lang="en-US" sz="1900" spc="-78" dirty="0" err="1">
                <a:solidFill>
                  <a:srgbClr val="1A1F6C"/>
                </a:solidFill>
                <a:ea typeface="Poppins"/>
              </a:rPr>
              <a:t>disponibles</a:t>
            </a:r>
            <a:r>
              <a:rPr lang="en-US" sz="1900" spc="-78" dirty="0">
                <a:solidFill>
                  <a:srgbClr val="1A1F6C"/>
                </a:solidFill>
                <a:ea typeface="Poppins"/>
              </a:rPr>
              <a:t> </a:t>
            </a:r>
            <a:r>
              <a:rPr lang="en-US" sz="1900" spc="-78" dirty="0">
                <a:solidFill>
                  <a:srgbClr val="000000"/>
                </a:solidFill>
                <a:ea typeface="Poppins"/>
              </a:rPr>
              <a:t>para </a:t>
            </a:r>
            <a:r>
              <a:rPr lang="en-US" sz="1900" spc="-78" dirty="0" err="1">
                <a:solidFill>
                  <a:srgbClr val="000000"/>
                </a:solidFill>
                <a:ea typeface="Poppins"/>
              </a:rPr>
              <a:t>el</a:t>
            </a:r>
            <a:r>
              <a:rPr lang="en-US" sz="1900" spc="-78" dirty="0">
                <a:solidFill>
                  <a:srgbClr val="000000"/>
                </a:solidFill>
                <a:ea typeface="Poppins"/>
              </a:rPr>
              <a:t> </a:t>
            </a:r>
            <a:r>
              <a:rPr lang="en-US" sz="1900" spc="-78" dirty="0" err="1">
                <a:solidFill>
                  <a:srgbClr val="000000"/>
                </a:solidFill>
                <a:ea typeface="Poppins"/>
              </a:rPr>
              <a:t>desarrollo</a:t>
            </a:r>
            <a:r>
              <a:rPr lang="en-US" sz="1900" spc="-78" dirty="0">
                <a:solidFill>
                  <a:srgbClr val="000000"/>
                </a:solidFill>
                <a:ea typeface="Poppins"/>
              </a:rPr>
              <a:t>.</a:t>
            </a:r>
            <a:endParaRPr lang="en-US" sz="1900" spc="-1" dirty="0"/>
          </a:p>
        </p:txBody>
      </p:sp>
      <p:sp>
        <p:nvSpPr>
          <p:cNvPr id="2" name="AutoShape 2">
            <a:extLst>
              <a:ext uri="{FF2B5EF4-FFF2-40B4-BE49-F238E27FC236}">
                <a16:creationId xmlns:a16="http://schemas.microsoft.com/office/drawing/2014/main" id="{33E6D748-766C-7CE8-70EC-1B0B0549AC27}"/>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E86B55B2-7010-D5DA-F394-7ADC691C534E}"/>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JavaScript</a:t>
            </a:r>
            <a:endParaRPr lang="en-US" sz="2500" b="1" spc="-1" dirty="0">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19"/>
          <p:cNvSpPr/>
          <p:nvPr/>
        </p:nvSpPr>
        <p:spPr>
          <a:xfrm>
            <a:off x="915048" y="2169424"/>
            <a:ext cx="5330640" cy="349550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ct val="150000"/>
              </a:lnSpc>
            </a:pPr>
            <a:r>
              <a:rPr lang="en-US" sz="1900" spc="-84" dirty="0">
                <a:solidFill>
                  <a:srgbClr val="000000"/>
                </a:solidFill>
                <a:ea typeface="Poppins"/>
              </a:rPr>
              <a:t>Sus </a:t>
            </a:r>
            <a:r>
              <a:rPr lang="en-US" sz="1900" spc="-84" dirty="0" err="1">
                <a:solidFill>
                  <a:schemeClr val="accent1"/>
                </a:solidFill>
                <a:ea typeface="Poppins"/>
              </a:rPr>
              <a:t>casos</a:t>
            </a:r>
            <a:r>
              <a:rPr lang="en-US" sz="1900" spc="-84" dirty="0">
                <a:solidFill>
                  <a:schemeClr val="accent1"/>
                </a:solidFill>
                <a:ea typeface="Poppins"/>
              </a:rPr>
              <a:t> de </a:t>
            </a:r>
            <a:r>
              <a:rPr lang="en-US" sz="1900" spc="-84" dirty="0" err="1">
                <a:solidFill>
                  <a:schemeClr val="accent1"/>
                </a:solidFill>
                <a:ea typeface="Poppins"/>
              </a:rPr>
              <a:t>uso</a:t>
            </a:r>
            <a:r>
              <a:rPr lang="en-US" sz="1900" spc="-84" dirty="0">
                <a:solidFill>
                  <a:schemeClr val="accent1"/>
                </a:solidFill>
                <a:ea typeface="Poppins"/>
              </a:rPr>
              <a:t> </a:t>
            </a:r>
            <a:r>
              <a:rPr lang="en-US" sz="1900" spc="-84" dirty="0" err="1">
                <a:solidFill>
                  <a:schemeClr val="accent1"/>
                </a:solidFill>
                <a:ea typeface="Poppins"/>
              </a:rPr>
              <a:t>más</a:t>
            </a:r>
            <a:r>
              <a:rPr lang="en-US" sz="1900" spc="-84" dirty="0">
                <a:solidFill>
                  <a:schemeClr val="accent1"/>
                </a:solidFill>
                <a:ea typeface="Poppins"/>
              </a:rPr>
              <a:t> </a:t>
            </a:r>
            <a:r>
              <a:rPr lang="en-US" sz="1900" spc="-84" dirty="0" err="1">
                <a:solidFill>
                  <a:schemeClr val="accent1"/>
                </a:solidFill>
                <a:ea typeface="Poppins"/>
              </a:rPr>
              <a:t>comunes</a:t>
            </a:r>
            <a:r>
              <a:rPr lang="en-US" sz="1900" spc="-84" dirty="0">
                <a:solidFill>
                  <a:schemeClr val="accent1"/>
                </a:solidFill>
                <a:ea typeface="Poppins"/>
              </a:rPr>
              <a:t> </a:t>
            </a:r>
            <a:r>
              <a:rPr lang="en-US" sz="1900" spc="-84" dirty="0">
                <a:solidFill>
                  <a:srgbClr val="000000"/>
                </a:solidFill>
                <a:ea typeface="Poppins"/>
              </a:rPr>
              <a:t>son:</a:t>
            </a:r>
            <a:endParaRPr lang="en-US" sz="1900" spc="-1" dirty="0"/>
          </a:p>
          <a:p>
            <a:pPr marL="513146" lvl="1" indent="-256573" algn="just">
              <a:lnSpc>
                <a:spcPct val="150000"/>
              </a:lnSpc>
              <a:buClr>
                <a:schemeClr val="accent1"/>
              </a:buClr>
              <a:buFont typeface="Arial"/>
              <a:buChar char="•"/>
            </a:pPr>
            <a:r>
              <a:rPr lang="en-US" sz="1900" spc="-84" dirty="0">
                <a:solidFill>
                  <a:srgbClr val="000000"/>
                </a:solidFill>
                <a:ea typeface="Poppins"/>
              </a:rPr>
              <a:t>Desarrollo Web</a:t>
            </a:r>
            <a:endParaRPr lang="en-US" sz="1900" spc="-1" dirty="0"/>
          </a:p>
          <a:p>
            <a:pPr marL="513146" lvl="1" indent="-256573" algn="just">
              <a:lnSpc>
                <a:spcPct val="150000"/>
              </a:lnSpc>
              <a:buClr>
                <a:schemeClr val="accent1"/>
              </a:buClr>
              <a:buFont typeface="Arial"/>
              <a:buChar char="•"/>
            </a:pPr>
            <a:r>
              <a:rPr lang="en-US" sz="1900" spc="-84" dirty="0">
                <a:solidFill>
                  <a:srgbClr val="000000"/>
                </a:solidFill>
                <a:ea typeface="Poppins"/>
              </a:rPr>
              <a:t>Desarrollo de </a:t>
            </a:r>
            <a:r>
              <a:rPr lang="en-US" sz="1900" spc="-84" dirty="0" err="1">
                <a:solidFill>
                  <a:srgbClr val="000000"/>
                </a:solidFill>
                <a:ea typeface="Poppins"/>
              </a:rPr>
              <a:t>Aplicaciones</a:t>
            </a:r>
            <a:r>
              <a:rPr lang="en-US" sz="1900" spc="-84" dirty="0">
                <a:solidFill>
                  <a:srgbClr val="000000"/>
                </a:solidFill>
                <a:ea typeface="Poppins"/>
              </a:rPr>
              <a:t> </a:t>
            </a:r>
            <a:r>
              <a:rPr lang="en-US" sz="1900" spc="-84" dirty="0" err="1">
                <a:solidFill>
                  <a:srgbClr val="000000"/>
                </a:solidFill>
                <a:ea typeface="Poppins"/>
              </a:rPr>
              <a:t>Móviles</a:t>
            </a:r>
            <a:endParaRPr lang="en-US" sz="1900" spc="-84" dirty="0">
              <a:solidFill>
                <a:srgbClr val="000000"/>
              </a:solidFill>
              <a:ea typeface="Poppins"/>
            </a:endParaRPr>
          </a:p>
          <a:p>
            <a:pPr>
              <a:lnSpc>
                <a:spcPts val="2780"/>
              </a:lnSpc>
            </a:pPr>
            <a:r>
              <a:rPr lang="en-US" sz="1900" spc="-84" dirty="0">
                <a:solidFill>
                  <a:srgbClr val="000000"/>
                </a:solidFill>
              </a:rPr>
              <a:t>Sus </a:t>
            </a:r>
            <a:r>
              <a:rPr lang="en-US" sz="1900" spc="-84" dirty="0">
                <a:solidFill>
                  <a:schemeClr val="accent1"/>
                </a:solidFill>
              </a:rPr>
              <a:t>frameworks y </a:t>
            </a:r>
            <a:r>
              <a:rPr lang="en-US" sz="1900" spc="-84" dirty="0" err="1">
                <a:solidFill>
                  <a:schemeClr val="accent1"/>
                </a:solidFill>
              </a:rPr>
              <a:t>herramientas</a:t>
            </a:r>
            <a:r>
              <a:rPr lang="en-US" sz="1900" spc="-84" dirty="0">
                <a:solidFill>
                  <a:schemeClr val="accent1"/>
                </a:solidFill>
              </a:rPr>
              <a:t> </a:t>
            </a:r>
            <a:r>
              <a:rPr lang="en-US" sz="1900" spc="-84" dirty="0" err="1">
                <a:solidFill>
                  <a:schemeClr val="accent1"/>
                </a:solidFill>
              </a:rPr>
              <a:t>más</a:t>
            </a:r>
            <a:r>
              <a:rPr lang="en-US" sz="1900" spc="-84" dirty="0">
                <a:solidFill>
                  <a:schemeClr val="accent1"/>
                </a:solidFill>
              </a:rPr>
              <a:t> </a:t>
            </a:r>
            <a:r>
              <a:rPr lang="en-US" sz="1900" spc="-84" dirty="0" err="1">
                <a:solidFill>
                  <a:schemeClr val="accent1"/>
                </a:solidFill>
              </a:rPr>
              <a:t>populares</a:t>
            </a:r>
            <a:r>
              <a:rPr lang="en-US" sz="1900" spc="-84" dirty="0">
                <a:solidFill>
                  <a:schemeClr val="accent1"/>
                </a:solidFill>
              </a:rPr>
              <a:t> </a:t>
            </a:r>
            <a:r>
              <a:rPr lang="en-US" sz="1900" spc="-84" dirty="0">
                <a:solidFill>
                  <a:srgbClr val="000000"/>
                </a:solidFill>
              </a:rPr>
              <a:t>son:</a:t>
            </a:r>
          </a:p>
          <a:p>
            <a:pPr marL="513146" lvl="1" indent="-256573">
              <a:lnSpc>
                <a:spcPts val="2780"/>
              </a:lnSpc>
              <a:buClr>
                <a:schemeClr val="accent1"/>
              </a:buClr>
              <a:buFont typeface="Arial"/>
              <a:buChar char="•"/>
            </a:pPr>
            <a:r>
              <a:rPr lang="en-US" sz="1900" spc="-84" dirty="0">
                <a:solidFill>
                  <a:srgbClr val="000000"/>
                </a:solidFill>
              </a:rPr>
              <a:t>React (Desarrollo web frontend)</a:t>
            </a:r>
          </a:p>
          <a:p>
            <a:pPr marL="513146" lvl="1" indent="-256573">
              <a:lnSpc>
                <a:spcPts val="2780"/>
              </a:lnSpc>
              <a:buClr>
                <a:schemeClr val="accent1"/>
              </a:buClr>
              <a:buFont typeface="Arial"/>
              <a:buChar char="•"/>
            </a:pPr>
            <a:r>
              <a:rPr lang="en-US" sz="1900" spc="-84" dirty="0">
                <a:solidFill>
                  <a:srgbClr val="000000"/>
                </a:solidFill>
              </a:rPr>
              <a:t>Node.js (Desarrollo web backend)</a:t>
            </a:r>
          </a:p>
          <a:p>
            <a:pPr marL="513146" lvl="1" indent="-256573">
              <a:lnSpc>
                <a:spcPts val="2780"/>
              </a:lnSpc>
              <a:buClr>
                <a:schemeClr val="accent1"/>
              </a:buClr>
              <a:buFont typeface="Arial"/>
              <a:buChar char="•"/>
            </a:pPr>
            <a:r>
              <a:rPr lang="en-US" sz="1900" spc="-84" dirty="0">
                <a:solidFill>
                  <a:srgbClr val="000000"/>
                </a:solidFill>
              </a:rPr>
              <a:t>Express.js (Desarrollo web backend)</a:t>
            </a:r>
          </a:p>
          <a:p>
            <a:pPr marL="513146" lvl="1" indent="-256573">
              <a:lnSpc>
                <a:spcPts val="2780"/>
              </a:lnSpc>
              <a:buClr>
                <a:schemeClr val="accent1"/>
              </a:buClr>
              <a:buFont typeface="Arial"/>
              <a:buChar char="•"/>
            </a:pPr>
            <a:r>
              <a:rPr lang="en-US" sz="1900" spc="-84" dirty="0">
                <a:solidFill>
                  <a:srgbClr val="000000"/>
                </a:solidFill>
              </a:rPr>
              <a:t>Nest.js (Desarrollo web backend)</a:t>
            </a:r>
            <a:endParaRPr lang="en-US" sz="1900" spc="-84" dirty="0">
              <a:solidFill>
                <a:srgbClr val="000000"/>
              </a:solidFill>
              <a:ea typeface="Poppins"/>
            </a:endParaRPr>
          </a:p>
          <a:p>
            <a:pPr marL="256573" lvl="1" algn="just">
              <a:lnSpc>
                <a:spcPct val="150000"/>
              </a:lnSpc>
              <a:buClr>
                <a:srgbClr val="000000"/>
              </a:buClr>
            </a:pPr>
            <a:endParaRPr lang="en-US" sz="1900" spc="-84" dirty="0">
              <a:solidFill>
                <a:srgbClr val="000000"/>
              </a:solidFill>
              <a:ea typeface="Poppins"/>
            </a:endParaRPr>
          </a:p>
        </p:txBody>
      </p:sp>
      <p:sp>
        <p:nvSpPr>
          <p:cNvPr id="2" name="AutoShape 2">
            <a:extLst>
              <a:ext uri="{FF2B5EF4-FFF2-40B4-BE49-F238E27FC236}">
                <a16:creationId xmlns:a16="http://schemas.microsoft.com/office/drawing/2014/main" id="{E6A31EDD-6ACD-ECE6-861C-E3F746A43EF7}"/>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3" name="TextBox 19">
            <a:extLst>
              <a:ext uri="{FF2B5EF4-FFF2-40B4-BE49-F238E27FC236}">
                <a16:creationId xmlns:a16="http://schemas.microsoft.com/office/drawing/2014/main" id="{BE06FA06-FB6C-AE6C-FBB1-829B50425E03}"/>
              </a:ext>
            </a:extLst>
          </p:cNvPr>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rPr>
              <a:t>JavaScript</a:t>
            </a:r>
            <a:endParaRPr lang="en-US" sz="2500" b="1" spc="-1" dirty="0">
              <a:solidFill>
                <a:schemeClr val="accent1"/>
              </a:solidFill>
            </a:endParaRPr>
          </a:p>
        </p:txBody>
      </p:sp>
      <p:sp>
        <p:nvSpPr>
          <p:cNvPr id="4" name="Freeform 18">
            <a:extLst>
              <a:ext uri="{FF2B5EF4-FFF2-40B4-BE49-F238E27FC236}">
                <a16:creationId xmlns:a16="http://schemas.microsoft.com/office/drawing/2014/main" id="{97C551EB-A4E2-A679-395D-639FE8B01005}"/>
              </a:ext>
            </a:extLst>
          </p:cNvPr>
          <p:cNvSpPr/>
          <p:nvPr/>
        </p:nvSpPr>
        <p:spPr>
          <a:xfrm>
            <a:off x="9105314" y="4250851"/>
            <a:ext cx="2549040" cy="1559520"/>
          </a:xfrm>
          <a:custGeom>
            <a:avLst/>
            <a:gdLst/>
            <a:ahLst/>
            <a:cxnLst/>
            <a:rect l="l" t="t" r="r" b="b"/>
            <a:pathLst>
              <a:path w="3824057" h="2339804">
                <a:moveTo>
                  <a:pt x="0" y="0"/>
                </a:moveTo>
                <a:lnTo>
                  <a:pt x="3824057" y="0"/>
                </a:lnTo>
                <a:lnTo>
                  <a:pt x="3824057" y="2339804"/>
                </a:lnTo>
                <a:lnTo>
                  <a:pt x="0" y="233980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5" name="Freeform 19">
            <a:extLst>
              <a:ext uri="{FF2B5EF4-FFF2-40B4-BE49-F238E27FC236}">
                <a16:creationId xmlns:a16="http://schemas.microsoft.com/office/drawing/2014/main" id="{E0B0CBA7-109E-0BFF-7A3D-39F3FC125DA6}"/>
              </a:ext>
            </a:extLst>
          </p:cNvPr>
          <p:cNvSpPr/>
          <p:nvPr/>
        </p:nvSpPr>
        <p:spPr>
          <a:xfrm>
            <a:off x="9392714" y="1848393"/>
            <a:ext cx="1974240" cy="1974240"/>
          </a:xfrm>
          <a:custGeom>
            <a:avLst/>
            <a:gdLst/>
            <a:ahLst/>
            <a:cxnLst/>
            <a:rect l="l" t="t" r="r" b="b"/>
            <a:pathLst>
              <a:path w="2961590" h="2961590">
                <a:moveTo>
                  <a:pt x="0" y="0"/>
                </a:moveTo>
                <a:lnTo>
                  <a:pt x="2961590" y="0"/>
                </a:lnTo>
                <a:lnTo>
                  <a:pt x="2961590" y="2961590"/>
                </a:lnTo>
                <a:lnTo>
                  <a:pt x="0" y="2961590"/>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9B1EBD2-1BC6-A232-086E-F8E62C041D66}"/>
              </a:ext>
            </a:extLst>
          </p:cNvPr>
          <p:cNvSpPr txBox="1"/>
          <p:nvPr/>
        </p:nvSpPr>
        <p:spPr>
          <a:xfrm>
            <a:off x="2454303" y="2551837"/>
            <a:ext cx="7283394" cy="1754326"/>
          </a:xfrm>
          <a:prstGeom prst="rect">
            <a:avLst/>
          </a:prstGeom>
          <a:noFill/>
        </p:spPr>
        <p:txBody>
          <a:bodyPr wrap="square" rtlCol="0">
            <a:spAutoFit/>
          </a:bodyPr>
          <a:lstStyle/>
          <a:p>
            <a:pPr algn="ctr"/>
            <a:r>
              <a:rPr lang="es-ES" sz="5400" b="1" dirty="0">
                <a:solidFill>
                  <a:schemeClr val="accent1"/>
                </a:solidFill>
                <a:latin typeface="+mj-lt"/>
              </a:rPr>
              <a:t>GRACIAS POR VUESTRA ATENCIÓN</a:t>
            </a:r>
          </a:p>
        </p:txBody>
      </p:sp>
    </p:spTree>
    <p:extLst>
      <p:ext uri="{BB962C8B-B14F-4D97-AF65-F5344CB8AC3E}">
        <p14:creationId xmlns:p14="http://schemas.microsoft.com/office/powerpoint/2010/main" val="85812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Escala de tiempo&#10;&#10;Descripción generada automáticamente">
            <a:extLst>
              <a:ext uri="{FF2B5EF4-FFF2-40B4-BE49-F238E27FC236}">
                <a16:creationId xmlns:a16="http://schemas.microsoft.com/office/drawing/2014/main" id="{FF81D555-1763-5F8B-AC14-33697C49ED4F}"/>
              </a:ext>
            </a:extLst>
          </p:cNvPr>
          <p:cNvPicPr>
            <a:picLocks noChangeAspect="1"/>
          </p:cNvPicPr>
          <p:nvPr/>
        </p:nvPicPr>
        <p:blipFill>
          <a:blip r:embed="rId2"/>
          <a:stretch>
            <a:fillRect/>
          </a:stretch>
        </p:blipFill>
        <p:spPr>
          <a:xfrm>
            <a:off x="1953087" y="940024"/>
            <a:ext cx="9064878" cy="5143074"/>
          </a:xfrm>
          <a:prstGeom prst="rect">
            <a:avLst/>
          </a:prstGeom>
          <a:ln>
            <a:solidFill>
              <a:schemeClr val="bg1"/>
            </a:solidFill>
          </a:ln>
        </p:spPr>
      </p:pic>
    </p:spTree>
    <p:extLst>
      <p:ext uri="{BB962C8B-B14F-4D97-AF65-F5344CB8AC3E}">
        <p14:creationId xmlns:p14="http://schemas.microsoft.com/office/powerpoint/2010/main" val="287179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48C33-9D99-CA6B-0755-FE7F912CD776}"/>
              </a:ext>
            </a:extLst>
          </p:cNvPr>
          <p:cNvSpPr>
            <a:spLocks noGrp="1"/>
          </p:cNvSpPr>
          <p:nvPr>
            <p:ph type="title"/>
          </p:nvPr>
        </p:nvSpPr>
        <p:spPr/>
        <p:txBody>
          <a:bodyPr/>
          <a:lstStyle/>
          <a:p>
            <a:r>
              <a:rPr lang="es-ES" dirty="0"/>
              <a:t>02</a:t>
            </a:r>
          </a:p>
        </p:txBody>
      </p:sp>
      <p:sp>
        <p:nvSpPr>
          <p:cNvPr id="3" name="Marcador de texto 2">
            <a:extLst>
              <a:ext uri="{FF2B5EF4-FFF2-40B4-BE49-F238E27FC236}">
                <a16:creationId xmlns:a16="http://schemas.microsoft.com/office/drawing/2014/main" id="{70DD6A27-6A6C-C4B1-E2E3-71DC16CEC05F}"/>
              </a:ext>
            </a:extLst>
          </p:cNvPr>
          <p:cNvSpPr>
            <a:spLocks noGrp="1"/>
          </p:cNvSpPr>
          <p:nvPr>
            <p:ph type="body" sz="quarter" idx="10"/>
          </p:nvPr>
        </p:nvSpPr>
        <p:spPr>
          <a:xfrm>
            <a:off x="2252662" y="3638232"/>
            <a:ext cx="6775927" cy="785495"/>
          </a:xfrm>
        </p:spPr>
        <p:txBody>
          <a:bodyPr/>
          <a:lstStyle/>
          <a:p>
            <a:r>
              <a:rPr lang="en-US" dirty="0" err="1"/>
              <a:t>Cliente</a:t>
            </a:r>
            <a:r>
              <a:rPr lang="en-US" dirty="0"/>
              <a:t> vs </a:t>
            </a:r>
            <a:r>
              <a:rPr lang="en-US" dirty="0" err="1"/>
              <a:t>Servidor</a:t>
            </a:r>
            <a:endParaRPr lang="en-US" dirty="0"/>
          </a:p>
        </p:txBody>
      </p:sp>
    </p:spTree>
    <p:extLst>
      <p:ext uri="{BB962C8B-B14F-4D97-AF65-F5344CB8AC3E}">
        <p14:creationId xmlns:p14="http://schemas.microsoft.com/office/powerpoint/2010/main" val="328263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AutoShape 2"/>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169" name="Freeform 18"/>
          <p:cNvSpPr/>
          <p:nvPr/>
        </p:nvSpPr>
        <p:spPr>
          <a:xfrm>
            <a:off x="8571506" y="2798859"/>
            <a:ext cx="2321176" cy="2073350"/>
          </a:xfrm>
          <a:custGeom>
            <a:avLst/>
            <a:gdLst/>
            <a:ahLst/>
            <a:cxnLst/>
            <a:rect l="l" t="t" r="r" b="b"/>
            <a:pathLst>
              <a:path w="3828255" h="3828255">
                <a:moveTo>
                  <a:pt x="0" y="0"/>
                </a:moveTo>
                <a:lnTo>
                  <a:pt x="3828255" y="0"/>
                </a:lnTo>
                <a:lnTo>
                  <a:pt x="3828255" y="3828254"/>
                </a:lnTo>
                <a:lnTo>
                  <a:pt x="0" y="382825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70" name="TextBox 19"/>
          <p:cNvSpPr/>
          <p:nvPr/>
        </p:nvSpPr>
        <p:spPr>
          <a:xfrm>
            <a:off x="884356" y="1087200"/>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ea typeface="Open Sans Bold"/>
              </a:rPr>
              <a:t>CLIENTE</a:t>
            </a:r>
            <a:endParaRPr lang="en-US" sz="2500" b="1" spc="-1" dirty="0">
              <a:solidFill>
                <a:schemeClr val="accent1"/>
              </a:solidFill>
            </a:endParaRPr>
          </a:p>
        </p:txBody>
      </p:sp>
      <p:sp>
        <p:nvSpPr>
          <p:cNvPr id="171" name="TextBox 20"/>
          <p:cNvSpPr/>
          <p:nvPr/>
        </p:nvSpPr>
        <p:spPr>
          <a:xfrm>
            <a:off x="884356" y="2546879"/>
            <a:ext cx="7098754" cy="2577309"/>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71" dirty="0" err="1">
                <a:solidFill>
                  <a:srgbClr val="000000"/>
                </a:solidFill>
                <a:ea typeface="Poppins"/>
              </a:rPr>
              <a:t>Cuando</a:t>
            </a:r>
            <a:r>
              <a:rPr lang="en-US" sz="1900" spc="-71" dirty="0">
                <a:solidFill>
                  <a:srgbClr val="000000"/>
                </a:solidFill>
                <a:ea typeface="Poppins"/>
              </a:rPr>
              <a:t> un </a:t>
            </a:r>
            <a:r>
              <a:rPr lang="en-US" sz="1900" spc="-71" dirty="0" err="1">
                <a:solidFill>
                  <a:srgbClr val="000000"/>
                </a:solidFill>
                <a:ea typeface="Poppins"/>
              </a:rPr>
              <a:t>sistema</a:t>
            </a:r>
            <a:r>
              <a:rPr lang="en-US" sz="1900" spc="-71" dirty="0">
                <a:solidFill>
                  <a:srgbClr val="000000"/>
                </a:solidFill>
                <a:ea typeface="Poppins"/>
              </a:rPr>
              <a:t> </a:t>
            </a:r>
            <a:r>
              <a:rPr lang="en-US" sz="1900" spc="-71" dirty="0" err="1">
                <a:solidFill>
                  <a:srgbClr val="000000"/>
                </a:solidFill>
                <a:ea typeface="Poppins"/>
              </a:rPr>
              <a:t>requiere</a:t>
            </a:r>
            <a:r>
              <a:rPr lang="en-US" sz="1900" spc="-71" dirty="0">
                <a:solidFill>
                  <a:srgbClr val="000000"/>
                </a:solidFill>
                <a:ea typeface="Poppins"/>
              </a:rPr>
              <a:t> acceder a la </a:t>
            </a:r>
            <a:r>
              <a:rPr lang="en-US" sz="1900" spc="-71" dirty="0" err="1">
                <a:solidFill>
                  <a:srgbClr val="000000"/>
                </a:solidFill>
                <a:ea typeface="Poppins"/>
              </a:rPr>
              <a:t>información</a:t>
            </a:r>
            <a:r>
              <a:rPr lang="en-US" sz="1900" spc="-71" dirty="0">
                <a:solidFill>
                  <a:srgbClr val="000000"/>
                </a:solidFill>
                <a:ea typeface="Poppins"/>
              </a:rPr>
              <a:t> </a:t>
            </a:r>
            <a:r>
              <a:rPr lang="en-US" sz="1900" spc="-71" dirty="0" err="1">
                <a:solidFill>
                  <a:srgbClr val="000000"/>
                </a:solidFill>
                <a:ea typeface="Poppins"/>
              </a:rPr>
              <a:t>proporcionada</a:t>
            </a:r>
            <a:r>
              <a:rPr lang="en-US" sz="1900" spc="-71" dirty="0">
                <a:solidFill>
                  <a:srgbClr val="000000"/>
                </a:solidFill>
                <a:ea typeface="Poppins"/>
              </a:rPr>
              <a:t> </a:t>
            </a:r>
            <a:r>
              <a:rPr lang="en-US" sz="1900" spc="-71" dirty="0" err="1">
                <a:solidFill>
                  <a:srgbClr val="000000"/>
                </a:solidFill>
                <a:ea typeface="Poppins"/>
              </a:rPr>
              <a:t>por</a:t>
            </a:r>
            <a:r>
              <a:rPr lang="en-US" sz="1900" spc="-71" dirty="0">
                <a:solidFill>
                  <a:srgbClr val="000000"/>
                </a:solidFill>
                <a:ea typeface="Poppins"/>
              </a:rPr>
              <a:t> </a:t>
            </a:r>
            <a:r>
              <a:rPr lang="en-US" sz="1900" spc="-71" dirty="0" err="1">
                <a:solidFill>
                  <a:srgbClr val="000000"/>
                </a:solidFill>
                <a:ea typeface="Poppins"/>
              </a:rPr>
              <a:t>servidores</a:t>
            </a:r>
            <a:r>
              <a:rPr lang="en-US" sz="1900" spc="-71" dirty="0">
                <a:solidFill>
                  <a:srgbClr val="000000"/>
                </a:solidFill>
                <a:ea typeface="Poppins"/>
              </a:rPr>
              <a:t> </a:t>
            </a:r>
            <a:r>
              <a:rPr lang="en-US" sz="1900" spc="-71" dirty="0" err="1">
                <a:solidFill>
                  <a:srgbClr val="000000"/>
                </a:solidFill>
                <a:ea typeface="Poppins"/>
              </a:rPr>
              <a:t>este</a:t>
            </a:r>
            <a:r>
              <a:rPr lang="en-US" sz="1900" spc="-71" dirty="0">
                <a:solidFill>
                  <a:srgbClr val="000000"/>
                </a:solidFill>
                <a:ea typeface="Poppins"/>
              </a:rPr>
              <a:t> </a:t>
            </a:r>
            <a:r>
              <a:rPr lang="en-US" sz="1900" spc="-71" dirty="0" err="1">
                <a:solidFill>
                  <a:srgbClr val="000000"/>
                </a:solidFill>
                <a:ea typeface="Poppins"/>
              </a:rPr>
              <a:t>debe</a:t>
            </a:r>
            <a:r>
              <a:rPr lang="en-US" sz="1900" spc="-71" dirty="0">
                <a:solidFill>
                  <a:srgbClr val="000000"/>
                </a:solidFill>
                <a:ea typeface="Poppins"/>
              </a:rPr>
              <a:t> </a:t>
            </a:r>
            <a:r>
              <a:rPr lang="en-US" sz="1900" spc="-71" dirty="0" err="1">
                <a:solidFill>
                  <a:srgbClr val="000000"/>
                </a:solidFill>
                <a:ea typeface="Poppins"/>
              </a:rPr>
              <a:t>ejecutar</a:t>
            </a:r>
            <a:r>
              <a:rPr lang="en-US" sz="1900" spc="-71" dirty="0">
                <a:solidFill>
                  <a:srgbClr val="000000"/>
                </a:solidFill>
                <a:ea typeface="Poppins"/>
              </a:rPr>
              <a:t> software de </a:t>
            </a:r>
            <a:r>
              <a:rPr lang="en-US" sz="1900" spc="-71" dirty="0" err="1">
                <a:solidFill>
                  <a:srgbClr val="000000"/>
                </a:solidFill>
                <a:ea typeface="Poppins"/>
              </a:rPr>
              <a:t>cliente</a:t>
            </a:r>
            <a:r>
              <a:rPr lang="en-US" sz="1900" spc="-71" dirty="0">
                <a:solidFill>
                  <a:srgbClr val="000000"/>
                </a:solidFill>
                <a:ea typeface="Poppins"/>
              </a:rPr>
              <a:t> (</a:t>
            </a:r>
            <a:r>
              <a:rPr lang="en-US" sz="1900" spc="-71" dirty="0" err="1">
                <a:solidFill>
                  <a:srgbClr val="000000"/>
                </a:solidFill>
                <a:ea typeface="Poppins"/>
              </a:rPr>
              <a:t>aplicaciones</a:t>
            </a:r>
            <a:r>
              <a:rPr lang="en-US" sz="1900" spc="-71" dirty="0">
                <a:solidFill>
                  <a:srgbClr val="000000"/>
                </a:solidFill>
                <a:ea typeface="Poppins"/>
              </a:rPr>
              <a:t>, </a:t>
            </a:r>
            <a:r>
              <a:rPr lang="en-US" sz="1900" spc="-71" dirty="0" err="1">
                <a:solidFill>
                  <a:srgbClr val="000000"/>
                </a:solidFill>
                <a:ea typeface="Poppins"/>
              </a:rPr>
              <a:t>navegadores</a:t>
            </a:r>
            <a:r>
              <a:rPr lang="en-US" sz="1900" spc="-71" dirty="0">
                <a:solidFill>
                  <a:srgbClr val="000000"/>
                </a:solidFill>
                <a:ea typeface="Poppins"/>
              </a:rPr>
              <a:t> web) y </a:t>
            </a:r>
            <a:r>
              <a:rPr lang="en-US" sz="1900" spc="-71" dirty="0" err="1">
                <a:solidFill>
                  <a:srgbClr val="000000"/>
                </a:solidFill>
                <a:ea typeface="Poppins"/>
              </a:rPr>
              <a:t>comunicarse</a:t>
            </a:r>
            <a:r>
              <a:rPr lang="en-US" sz="1900" spc="-71" dirty="0">
                <a:solidFill>
                  <a:srgbClr val="000000"/>
                </a:solidFill>
                <a:ea typeface="Poppins"/>
              </a:rPr>
              <a:t> con </a:t>
            </a:r>
            <a:r>
              <a:rPr lang="en-US" sz="1900" spc="-71" dirty="0" err="1">
                <a:solidFill>
                  <a:srgbClr val="000000"/>
                </a:solidFill>
                <a:ea typeface="Poppins"/>
              </a:rPr>
              <a:t>los</a:t>
            </a:r>
            <a:r>
              <a:rPr lang="en-US" sz="1900" spc="-71" dirty="0">
                <a:solidFill>
                  <a:srgbClr val="000000"/>
                </a:solidFill>
                <a:ea typeface="Poppins"/>
              </a:rPr>
              <a:t> </a:t>
            </a:r>
            <a:r>
              <a:rPr lang="en-US" sz="1900" spc="-71" dirty="0" err="1">
                <a:solidFill>
                  <a:srgbClr val="000000"/>
                </a:solidFill>
                <a:ea typeface="Poppins"/>
              </a:rPr>
              <a:t>servidores</a:t>
            </a:r>
            <a:r>
              <a:rPr lang="en-US" sz="1900" spc="-71" dirty="0">
                <a:solidFill>
                  <a:srgbClr val="000000"/>
                </a:solidFill>
                <a:ea typeface="Poppins"/>
              </a:rPr>
              <a:t> </a:t>
            </a:r>
            <a:r>
              <a:rPr lang="en-US" sz="1900" spc="-71" dirty="0" err="1">
                <a:solidFill>
                  <a:srgbClr val="000000"/>
                </a:solidFill>
                <a:ea typeface="Poppins"/>
              </a:rPr>
              <a:t>mediante</a:t>
            </a:r>
            <a:r>
              <a:rPr lang="en-US" sz="1900" spc="-71" dirty="0">
                <a:solidFill>
                  <a:srgbClr val="000000"/>
                </a:solidFill>
                <a:ea typeface="Poppins"/>
              </a:rPr>
              <a:t> un </a:t>
            </a:r>
            <a:r>
              <a:rPr lang="en-US" sz="1900" spc="-71" dirty="0" err="1">
                <a:solidFill>
                  <a:srgbClr val="000000"/>
                </a:solidFill>
                <a:ea typeface="Poppins"/>
              </a:rPr>
              <a:t>protocolo</a:t>
            </a:r>
            <a:r>
              <a:rPr lang="en-US" sz="1900" spc="-71" dirty="0">
                <a:solidFill>
                  <a:srgbClr val="000000"/>
                </a:solidFill>
                <a:ea typeface="Poppins"/>
              </a:rPr>
              <a:t> de </a:t>
            </a:r>
            <a:r>
              <a:rPr lang="en-US" sz="1900" spc="-71" dirty="0" err="1">
                <a:solidFill>
                  <a:srgbClr val="000000"/>
                </a:solidFill>
                <a:ea typeface="Poppins"/>
              </a:rPr>
              <a:t>comunicación</a:t>
            </a:r>
            <a:r>
              <a:rPr lang="en-US" sz="1900" spc="-71" dirty="0">
                <a:solidFill>
                  <a:srgbClr val="000000"/>
                </a:solidFill>
                <a:ea typeface="Poppins"/>
              </a:rPr>
              <a:t> </a:t>
            </a:r>
            <a:r>
              <a:rPr lang="en-US" sz="1900" spc="-71" dirty="0" err="1">
                <a:solidFill>
                  <a:srgbClr val="000000"/>
                </a:solidFill>
                <a:ea typeface="Poppins"/>
              </a:rPr>
              <a:t>construido</a:t>
            </a:r>
            <a:r>
              <a:rPr lang="en-US" sz="1900" spc="-71" dirty="0">
                <a:solidFill>
                  <a:srgbClr val="000000"/>
                </a:solidFill>
                <a:ea typeface="Poppins"/>
              </a:rPr>
              <a:t> </a:t>
            </a:r>
            <a:r>
              <a:rPr lang="en-US" sz="1900" spc="-71" dirty="0" err="1">
                <a:solidFill>
                  <a:srgbClr val="000000"/>
                </a:solidFill>
                <a:ea typeface="Poppins"/>
              </a:rPr>
              <a:t>sobre</a:t>
            </a:r>
            <a:r>
              <a:rPr lang="en-US" sz="1900" spc="-71" dirty="0">
                <a:solidFill>
                  <a:srgbClr val="000000"/>
                </a:solidFill>
                <a:ea typeface="Poppins"/>
              </a:rPr>
              <a:t> TCP/IP para luego </a:t>
            </a:r>
            <a:r>
              <a:rPr lang="en-US" sz="1900" spc="-71" dirty="0" err="1">
                <a:solidFill>
                  <a:srgbClr val="000000"/>
                </a:solidFill>
                <a:ea typeface="Poppins"/>
              </a:rPr>
              <a:t>transformar</a:t>
            </a:r>
            <a:r>
              <a:rPr lang="en-US" sz="1900" spc="-71" dirty="0">
                <a:solidFill>
                  <a:srgbClr val="000000"/>
                </a:solidFill>
                <a:ea typeface="Poppins"/>
              </a:rPr>
              <a:t> la </a:t>
            </a:r>
            <a:r>
              <a:rPr lang="en-US" sz="1900" spc="-71" dirty="0" err="1">
                <a:solidFill>
                  <a:srgbClr val="000000"/>
                </a:solidFill>
                <a:ea typeface="Poppins"/>
              </a:rPr>
              <a:t>información</a:t>
            </a:r>
            <a:r>
              <a:rPr lang="en-US" sz="1900" spc="-71" dirty="0">
                <a:solidFill>
                  <a:srgbClr val="000000"/>
                </a:solidFill>
                <a:ea typeface="Poppins"/>
              </a:rPr>
              <a:t> </a:t>
            </a:r>
            <a:r>
              <a:rPr lang="en-US" sz="1900" spc="-71" dirty="0" err="1">
                <a:solidFill>
                  <a:srgbClr val="000000"/>
                </a:solidFill>
                <a:ea typeface="Poppins"/>
              </a:rPr>
              <a:t>recibida</a:t>
            </a:r>
            <a:r>
              <a:rPr lang="en-US" sz="1900" spc="-71" dirty="0">
                <a:solidFill>
                  <a:srgbClr val="000000"/>
                </a:solidFill>
                <a:ea typeface="Poppins"/>
              </a:rPr>
              <a:t> de </a:t>
            </a:r>
            <a:r>
              <a:rPr lang="en-US" sz="1900" spc="-71" dirty="0" err="1">
                <a:solidFill>
                  <a:srgbClr val="000000"/>
                </a:solidFill>
                <a:ea typeface="Poppins"/>
              </a:rPr>
              <a:t>manera</a:t>
            </a:r>
            <a:r>
              <a:rPr lang="en-US" sz="1900" spc="-71" dirty="0">
                <a:solidFill>
                  <a:srgbClr val="000000"/>
                </a:solidFill>
                <a:ea typeface="Poppins"/>
              </a:rPr>
              <a:t> que sea </a:t>
            </a:r>
            <a:r>
              <a:rPr lang="en-US" sz="1900" spc="-71" dirty="0" err="1">
                <a:solidFill>
                  <a:srgbClr val="000000"/>
                </a:solidFill>
                <a:ea typeface="Poppins"/>
              </a:rPr>
              <a:t>comprensible</a:t>
            </a:r>
            <a:r>
              <a:rPr lang="en-US" sz="1900" spc="-71" dirty="0">
                <a:solidFill>
                  <a:srgbClr val="000000"/>
                </a:solidFill>
                <a:ea typeface="Poppins"/>
              </a:rPr>
              <a:t> para </a:t>
            </a:r>
            <a:r>
              <a:rPr lang="en-US" sz="1900" spc="-71" dirty="0" err="1">
                <a:solidFill>
                  <a:srgbClr val="000000"/>
                </a:solidFill>
                <a:ea typeface="Poppins"/>
              </a:rPr>
              <a:t>el</a:t>
            </a:r>
            <a:r>
              <a:rPr lang="en-US" sz="1900" spc="-71" dirty="0">
                <a:solidFill>
                  <a:srgbClr val="000000"/>
                </a:solidFill>
                <a:ea typeface="Poppins"/>
              </a:rPr>
              <a:t> </a:t>
            </a:r>
            <a:r>
              <a:rPr lang="en-US" sz="1900" spc="-71" dirty="0" err="1">
                <a:solidFill>
                  <a:srgbClr val="000000"/>
                </a:solidFill>
                <a:ea typeface="Poppins"/>
              </a:rPr>
              <a:t>usuario</a:t>
            </a:r>
            <a:r>
              <a:rPr lang="en-US" sz="1900" spc="-71" dirty="0">
                <a:solidFill>
                  <a:srgbClr val="000000"/>
                </a:solidFill>
                <a:ea typeface="Poppins"/>
              </a:rPr>
              <a:t>.</a:t>
            </a:r>
            <a:endParaRPr lang="en-US" sz="1900" spc="-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8"/>
          <p:cNvSpPr/>
          <p:nvPr/>
        </p:nvSpPr>
        <p:spPr>
          <a:xfrm>
            <a:off x="7970665" y="2122560"/>
            <a:ext cx="2612880" cy="2612880"/>
          </a:xfrm>
          <a:custGeom>
            <a:avLst/>
            <a:gdLst/>
            <a:ahLst/>
            <a:cxnLst/>
            <a:rect l="l" t="t" r="r" b="b"/>
            <a:pathLst>
              <a:path w="3919548" h="3919548">
                <a:moveTo>
                  <a:pt x="0" y="0"/>
                </a:moveTo>
                <a:lnTo>
                  <a:pt x="3919548" y="0"/>
                </a:lnTo>
                <a:lnTo>
                  <a:pt x="3919548" y="3919548"/>
                </a:lnTo>
                <a:lnTo>
                  <a:pt x="0" y="3919548"/>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a:lstStyle/>
          <a:p>
            <a:endParaRPr lang="es-ES"/>
          </a:p>
        </p:txBody>
      </p:sp>
      <p:sp>
        <p:nvSpPr>
          <p:cNvPr id="190" name="TextBox 20"/>
          <p:cNvSpPr/>
          <p:nvPr/>
        </p:nvSpPr>
        <p:spPr>
          <a:xfrm>
            <a:off x="892176" y="2912020"/>
            <a:ext cx="6658319" cy="170014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just">
              <a:lnSpc>
                <a:spcPct val="150000"/>
              </a:lnSpc>
            </a:pPr>
            <a:r>
              <a:rPr lang="en-US" sz="1900" spc="-71" dirty="0">
                <a:solidFill>
                  <a:srgbClr val="000000"/>
                </a:solidFill>
                <a:ea typeface="Poppins"/>
              </a:rPr>
              <a:t>El </a:t>
            </a:r>
            <a:r>
              <a:rPr lang="en-US" sz="1900" spc="-71" dirty="0" err="1">
                <a:solidFill>
                  <a:srgbClr val="000000"/>
                </a:solidFill>
                <a:ea typeface="Poppins"/>
              </a:rPr>
              <a:t>servidor</a:t>
            </a:r>
            <a:r>
              <a:rPr lang="en-US" sz="1900" spc="-71" dirty="0">
                <a:solidFill>
                  <a:srgbClr val="000000"/>
                </a:solidFill>
                <a:ea typeface="Poppins"/>
              </a:rPr>
              <a:t> es un </a:t>
            </a:r>
            <a:r>
              <a:rPr lang="en-US" sz="1900" spc="-71" dirty="0" err="1">
                <a:solidFill>
                  <a:srgbClr val="000000"/>
                </a:solidFill>
                <a:ea typeface="Poppins"/>
              </a:rPr>
              <a:t>sistema</a:t>
            </a:r>
            <a:r>
              <a:rPr lang="en-US" sz="1900" spc="-71" dirty="0">
                <a:solidFill>
                  <a:srgbClr val="000000"/>
                </a:solidFill>
                <a:ea typeface="Poppins"/>
              </a:rPr>
              <a:t> que </a:t>
            </a:r>
            <a:r>
              <a:rPr lang="en-US" sz="1900" spc="-71" dirty="0" err="1">
                <a:solidFill>
                  <a:srgbClr val="000000"/>
                </a:solidFill>
                <a:ea typeface="Poppins"/>
              </a:rPr>
              <a:t>almacena</a:t>
            </a:r>
            <a:r>
              <a:rPr lang="en-US" sz="1900" spc="-71" dirty="0">
                <a:solidFill>
                  <a:srgbClr val="000000"/>
                </a:solidFill>
                <a:ea typeface="Poppins"/>
              </a:rPr>
              <a:t> y </a:t>
            </a:r>
            <a:r>
              <a:rPr lang="en-US" sz="1900" spc="-71" dirty="0" err="1">
                <a:solidFill>
                  <a:srgbClr val="000000"/>
                </a:solidFill>
                <a:ea typeface="Poppins"/>
              </a:rPr>
              <a:t>proporciona</a:t>
            </a:r>
            <a:r>
              <a:rPr lang="en-US" sz="1900" spc="-71" dirty="0">
                <a:solidFill>
                  <a:srgbClr val="000000"/>
                </a:solidFill>
                <a:ea typeface="Poppins"/>
              </a:rPr>
              <a:t> </a:t>
            </a:r>
            <a:r>
              <a:rPr lang="en-US" sz="1900" spc="-71" dirty="0" err="1">
                <a:solidFill>
                  <a:srgbClr val="000000"/>
                </a:solidFill>
                <a:ea typeface="Poppins"/>
              </a:rPr>
              <a:t>información</a:t>
            </a:r>
            <a:r>
              <a:rPr lang="en-US" sz="1900" spc="-71" dirty="0">
                <a:solidFill>
                  <a:srgbClr val="000000"/>
                </a:solidFill>
                <a:ea typeface="Poppins"/>
              </a:rPr>
              <a:t> a </a:t>
            </a:r>
            <a:r>
              <a:rPr lang="en-US" sz="1900" spc="-71" dirty="0" err="1">
                <a:solidFill>
                  <a:srgbClr val="000000"/>
                </a:solidFill>
                <a:ea typeface="Poppins"/>
              </a:rPr>
              <a:t>otros</a:t>
            </a:r>
            <a:r>
              <a:rPr lang="en-US" sz="1900" spc="-71" dirty="0">
                <a:solidFill>
                  <a:srgbClr val="000000"/>
                </a:solidFill>
                <a:ea typeface="Poppins"/>
              </a:rPr>
              <a:t> </a:t>
            </a:r>
            <a:r>
              <a:rPr lang="en-US" sz="1900" spc="-71" dirty="0" err="1">
                <a:solidFill>
                  <a:srgbClr val="000000"/>
                </a:solidFill>
                <a:ea typeface="Poppins"/>
              </a:rPr>
              <a:t>dispositivos</a:t>
            </a:r>
            <a:r>
              <a:rPr lang="en-US" sz="1900" spc="-71" dirty="0">
                <a:solidFill>
                  <a:srgbClr val="000000"/>
                </a:solidFill>
                <a:ea typeface="Poppins"/>
              </a:rPr>
              <a:t> </a:t>
            </a:r>
            <a:r>
              <a:rPr lang="en-US" sz="1900" spc="-71" dirty="0" err="1">
                <a:solidFill>
                  <a:srgbClr val="000000"/>
                </a:solidFill>
                <a:ea typeface="Poppins"/>
              </a:rPr>
              <a:t>en</a:t>
            </a:r>
            <a:r>
              <a:rPr lang="en-US" sz="1900" spc="-71" dirty="0">
                <a:solidFill>
                  <a:srgbClr val="000000"/>
                </a:solidFill>
                <a:ea typeface="Poppins"/>
              </a:rPr>
              <a:t> la red. Este </a:t>
            </a:r>
            <a:r>
              <a:rPr lang="en-US" sz="1900" spc="-71" dirty="0" err="1">
                <a:solidFill>
                  <a:srgbClr val="000000"/>
                </a:solidFill>
                <a:ea typeface="Poppins"/>
              </a:rPr>
              <a:t>maneja</a:t>
            </a:r>
            <a:r>
              <a:rPr lang="en-US" sz="1900" spc="-71" dirty="0">
                <a:solidFill>
                  <a:srgbClr val="000000"/>
                </a:solidFill>
                <a:ea typeface="Poppins"/>
              </a:rPr>
              <a:t> las solicitudes del </a:t>
            </a:r>
            <a:r>
              <a:rPr lang="en-US" sz="1900" spc="-71" dirty="0" err="1">
                <a:solidFill>
                  <a:srgbClr val="000000"/>
                </a:solidFill>
                <a:ea typeface="Poppins"/>
              </a:rPr>
              <a:t>cliente</a:t>
            </a:r>
            <a:r>
              <a:rPr lang="en-US" sz="1900" spc="-71" dirty="0">
                <a:solidFill>
                  <a:srgbClr val="000000"/>
                </a:solidFill>
                <a:ea typeface="Poppins"/>
              </a:rPr>
              <a:t> y </a:t>
            </a:r>
            <a:r>
              <a:rPr lang="en-US" sz="1900" spc="-71" dirty="0" err="1">
                <a:solidFill>
                  <a:srgbClr val="000000"/>
                </a:solidFill>
                <a:ea typeface="Poppins"/>
              </a:rPr>
              <a:t>responde</a:t>
            </a:r>
            <a:r>
              <a:rPr lang="en-US" sz="1900" spc="-71" dirty="0">
                <a:solidFill>
                  <a:srgbClr val="000000"/>
                </a:solidFill>
                <a:ea typeface="Poppins"/>
              </a:rPr>
              <a:t> la </a:t>
            </a:r>
            <a:r>
              <a:rPr lang="en-US" sz="1900" spc="-71" dirty="0" err="1">
                <a:solidFill>
                  <a:srgbClr val="000000"/>
                </a:solidFill>
                <a:ea typeface="Poppins"/>
              </a:rPr>
              <a:t>información</a:t>
            </a:r>
            <a:r>
              <a:rPr lang="en-US" sz="1900" spc="-71" dirty="0">
                <a:solidFill>
                  <a:srgbClr val="000000"/>
                </a:solidFill>
                <a:ea typeface="Poppins"/>
              </a:rPr>
              <a:t> </a:t>
            </a:r>
            <a:r>
              <a:rPr lang="en-US" sz="1900" spc="-71" dirty="0" err="1">
                <a:solidFill>
                  <a:srgbClr val="000000"/>
                </a:solidFill>
                <a:ea typeface="Poppins"/>
              </a:rPr>
              <a:t>solicitada</a:t>
            </a:r>
            <a:r>
              <a:rPr lang="en-US" sz="1900" spc="-71" dirty="0">
                <a:solidFill>
                  <a:srgbClr val="000000"/>
                </a:solidFill>
                <a:ea typeface="Poppins"/>
              </a:rPr>
              <a:t>.</a:t>
            </a:r>
            <a:endParaRPr lang="en-US" sz="1900" spc="-1" dirty="0"/>
          </a:p>
          <a:p>
            <a:pPr algn="just">
              <a:lnSpc>
                <a:spcPct val="150000"/>
              </a:lnSpc>
            </a:pPr>
            <a:endParaRPr lang="en-US" sz="1900" spc="-1" dirty="0"/>
          </a:p>
        </p:txBody>
      </p:sp>
      <p:sp>
        <p:nvSpPr>
          <p:cNvPr id="2" name="AutoShape 2">
            <a:extLst>
              <a:ext uri="{FF2B5EF4-FFF2-40B4-BE49-F238E27FC236}">
                <a16:creationId xmlns:a16="http://schemas.microsoft.com/office/drawing/2014/main" id="{CD062DA8-D7FD-DD85-F10F-3905F058E579}"/>
              </a:ext>
            </a:extLst>
          </p:cNvPr>
          <p:cNvSpPr/>
          <p:nvPr/>
        </p:nvSpPr>
        <p:spPr>
          <a:xfrm>
            <a:off x="884356" y="1848393"/>
            <a:ext cx="2498880" cy="240"/>
          </a:xfrm>
          <a:prstGeom prst="line">
            <a:avLst/>
          </a:prstGeom>
          <a:ln w="47625">
            <a:solidFill>
              <a:srgbClr val="1A1F6C"/>
            </a:solidFill>
            <a:round/>
            <a:tailEnd type="oval" w="lg" len="lg"/>
          </a:ln>
        </p:spPr>
        <p:style>
          <a:lnRef idx="0">
            <a:scrgbClr r="0" g="0" b="0"/>
          </a:lnRef>
          <a:fillRef idx="0">
            <a:scrgbClr r="0" g="0" b="0"/>
          </a:fillRef>
          <a:effectRef idx="0">
            <a:scrgbClr r="0" g="0" b="0"/>
          </a:effectRef>
          <a:fontRef idx="minor"/>
        </p:style>
        <p:txBody>
          <a:bodyPr/>
          <a:lstStyle/>
          <a:p>
            <a:endParaRPr lang="es-ES"/>
          </a:p>
        </p:txBody>
      </p:sp>
      <p:sp>
        <p:nvSpPr>
          <p:cNvPr id="4" name="TextBox 19">
            <a:extLst>
              <a:ext uri="{FF2B5EF4-FFF2-40B4-BE49-F238E27FC236}">
                <a16:creationId xmlns:a16="http://schemas.microsoft.com/office/drawing/2014/main" id="{1B375C47-EC54-5289-9EC3-9E005EFF715B}"/>
              </a:ext>
            </a:extLst>
          </p:cNvPr>
          <p:cNvSpPr/>
          <p:nvPr/>
        </p:nvSpPr>
        <p:spPr>
          <a:xfrm>
            <a:off x="884356" y="1095152"/>
            <a:ext cx="6658320" cy="52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66"/>
              </a:lnSpc>
            </a:pPr>
            <a:r>
              <a:rPr lang="en-US" sz="2500" b="1" spc="-201" dirty="0">
                <a:solidFill>
                  <a:schemeClr val="accent1"/>
                </a:solidFill>
                <a:ea typeface="Open Sans Bold"/>
              </a:rPr>
              <a:t>SERVIDOR</a:t>
            </a:r>
            <a:endParaRPr lang="en-US" sz="2500" b="1" spc="-1" dirty="0">
              <a:solidFill>
                <a:schemeClr val="accent1"/>
              </a:solidFill>
            </a:endParaRPr>
          </a:p>
        </p:txBody>
      </p:sp>
    </p:spTree>
  </p:cSld>
  <p:clrMapOvr>
    <a:masterClrMapping/>
  </p:clrMapOvr>
</p:sld>
</file>

<file path=ppt/theme/theme1.xml><?xml version="1.0" encoding="utf-8"?>
<a:theme xmlns:a="http://schemas.openxmlformats.org/drawingml/2006/main" name="CUNEF">
  <a:themeElements>
    <a:clrScheme name="CUNEF">
      <a:dk1>
        <a:sysClr val="windowText" lastClr="000000"/>
      </a:dk1>
      <a:lt1>
        <a:sysClr val="window" lastClr="FFFFFF"/>
      </a:lt1>
      <a:dk2>
        <a:srgbClr val="1A1F6C"/>
      </a:dk2>
      <a:lt2>
        <a:srgbClr val="FFFFFF"/>
      </a:lt2>
      <a:accent1>
        <a:srgbClr val="FF5700"/>
      </a:accent1>
      <a:accent2>
        <a:srgbClr val="D6D1C4"/>
      </a:accent2>
      <a:accent3>
        <a:srgbClr val="1A1F6C"/>
      </a:accent3>
      <a:accent4>
        <a:srgbClr val="41C0F0"/>
      </a:accent4>
      <a:accent5>
        <a:srgbClr val="71C2AD"/>
      </a:accent5>
      <a:accent6>
        <a:srgbClr val="3585C6"/>
      </a:accent6>
      <a:hlink>
        <a:srgbClr val="1A1F6C"/>
      </a:hlink>
      <a:folHlink>
        <a:srgbClr val="FF5700"/>
      </a:folHlink>
    </a:clrScheme>
    <a:fontScheme name="Personalizado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36106608CD37534BB4C28FB2F6B4A65B" ma:contentTypeVersion="17" ma:contentTypeDescription="Crear nuevo documento." ma:contentTypeScope="" ma:versionID="cb7fb0f55dfd73aa80cae36747a02b96">
  <xsd:schema xmlns:xsd="http://www.w3.org/2001/XMLSchema" xmlns:xs="http://www.w3.org/2001/XMLSchema" xmlns:p="http://schemas.microsoft.com/office/2006/metadata/properties" xmlns:ns2="a3536564-9972-4d40-a9cf-072cc4b2a892" xmlns:ns3="f27e2f58-69fc-47f3-b0c0-05ce3f4fc054" targetNamespace="http://schemas.microsoft.com/office/2006/metadata/properties" ma:root="true" ma:fieldsID="b7cc2c2fe75a180fb020c964759d03c7" ns2:_="" ns3:_="">
    <xsd:import namespace="a3536564-9972-4d40-a9cf-072cc4b2a892"/>
    <xsd:import namespace="f27e2f58-69fc-47f3-b0c0-05ce3f4fc0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36564-9972-4d40-a9cf-072cc4b2a8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af706f70-6741-4eaf-855e-cba6c41f67e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7e2f58-69fc-47f3-b0c0-05ce3f4fc054" elementFormDefault="qualified">
    <xsd:import namespace="http://schemas.microsoft.com/office/2006/documentManagement/types"/>
    <xsd:import namespace="http://schemas.microsoft.com/office/infopath/2007/PartnerControls"/>
    <xsd:element name="SharedWithUsers" ma:index="1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les de uso compartido" ma:internalName="SharedWithDetails" ma:readOnly="true">
      <xsd:simpleType>
        <xsd:restriction base="dms:Note">
          <xsd:maxLength value="255"/>
        </xsd:restriction>
      </xsd:simpleType>
    </xsd:element>
    <xsd:element name="TaxCatchAll" ma:index="23" nillable="true" ma:displayName="Taxonomy Catch All Column" ma:hidden="true" ma:list="{1534c83c-ce8b-4d3b-a5eb-22da00a24437}" ma:internalName="TaxCatchAll" ma:showField="CatchAllData" ma:web="f27e2f58-69fc-47f3-b0c0-05ce3f4fc0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536564-9972-4d40-a9cf-072cc4b2a892">
      <Terms xmlns="http://schemas.microsoft.com/office/infopath/2007/PartnerControls"/>
    </lcf76f155ced4ddcb4097134ff3c332f>
    <TaxCatchAll xmlns="f27e2f58-69fc-47f3-b0c0-05ce3f4fc054" xsi:nil="true"/>
  </documentManagement>
</p:properties>
</file>

<file path=customXml/itemProps1.xml><?xml version="1.0" encoding="utf-8"?>
<ds:datastoreItem xmlns:ds="http://schemas.openxmlformats.org/officeDocument/2006/customXml" ds:itemID="{2E9A95B2-8688-48EF-84CE-14781CC98924}">
  <ds:schemaRefs>
    <ds:schemaRef ds:uri="http://schemas.microsoft.com/sharepoint/v3/contenttype/forms"/>
  </ds:schemaRefs>
</ds:datastoreItem>
</file>

<file path=customXml/itemProps2.xml><?xml version="1.0" encoding="utf-8"?>
<ds:datastoreItem xmlns:ds="http://schemas.openxmlformats.org/officeDocument/2006/customXml" ds:itemID="{82BF540D-96D7-4C2D-9E8D-2D70153651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36564-9972-4d40-a9cf-072cc4b2a892"/>
    <ds:schemaRef ds:uri="f27e2f58-69fc-47f3-b0c0-05ce3f4fc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4B93E9-F4DF-4611-8583-37C37835B1D9}">
  <ds:schemaRefs>
    <ds:schemaRef ds:uri="http://schemas.microsoft.com/office/2006/documentManagement/types"/>
    <ds:schemaRef ds:uri="http://purl.org/dc/terms/"/>
    <ds:schemaRef ds:uri="f27e2f58-69fc-47f3-b0c0-05ce3f4fc054"/>
    <ds:schemaRef ds:uri="http://www.w3.org/XML/1998/namespace"/>
    <ds:schemaRef ds:uri="http://purl.org/dc/elements/1.1/"/>
    <ds:schemaRef ds:uri="http://schemas.microsoft.com/office/infopath/2007/PartnerControls"/>
    <ds:schemaRef ds:uri="a3536564-9972-4d40-a9cf-072cc4b2a892"/>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6885</TotalTime>
  <Words>3948</Words>
  <Application>Microsoft Office PowerPoint</Application>
  <PresentationFormat>Panorámica</PresentationFormat>
  <Paragraphs>460</Paragraphs>
  <Slides>55</Slides>
  <Notes>35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55</vt:i4>
      </vt:variant>
    </vt:vector>
  </HeadingPairs>
  <TitlesOfParts>
    <vt:vector size="68" baseType="lpstr">
      <vt:lpstr>Aptos</vt:lpstr>
      <vt:lpstr>Arial</vt:lpstr>
      <vt:lpstr>Calibri</vt:lpstr>
      <vt:lpstr>Calibri Light</vt:lpstr>
      <vt:lpstr>Consolas</vt:lpstr>
      <vt:lpstr>Courier New</vt:lpstr>
      <vt:lpstr>Open Sans Bold</vt:lpstr>
      <vt:lpstr>Poppins</vt:lpstr>
      <vt:lpstr>Poppins Bold</vt:lpstr>
      <vt:lpstr>Poppins Semi-Bold</vt:lpstr>
      <vt:lpstr>Times New Roman</vt:lpstr>
      <vt:lpstr>Wingdings</vt:lpstr>
      <vt:lpstr>CUNEF</vt:lpstr>
      <vt:lpstr>G-174. Programación de Servidores Web   Tema 1:  Introducción a la Programación de Servidores Web</vt:lpstr>
      <vt:lpstr>Índice</vt:lpstr>
      <vt:lpstr>01</vt:lpstr>
      <vt:lpstr>Presentación de PowerPoint</vt:lpstr>
      <vt:lpstr>Presentación de PowerPoint</vt:lpstr>
      <vt:lpstr>Presentación de PowerPoint</vt:lpstr>
      <vt:lpstr>02</vt:lpstr>
      <vt:lpstr>Presentación de PowerPoint</vt:lpstr>
      <vt:lpstr>Presentación de PowerPoint</vt:lpstr>
      <vt:lpstr>Presentación de PowerPoint</vt:lpstr>
      <vt:lpstr>03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Respuesta de una petición</vt:lpstr>
      <vt:lpstr>Código de estados de las respuestas HTTP</vt:lpstr>
      <vt:lpstr>Cookies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Características  de HTTPS</vt:lpstr>
      <vt:lpstr>04</vt:lpstr>
      <vt:lpstr>Presentación de PowerPoint</vt:lpstr>
      <vt:lpstr>Presentación de PowerPoint</vt:lpstr>
      <vt:lpstr>Presentación de PowerPoint</vt:lpstr>
      <vt:lpstr>05</vt:lpstr>
      <vt:lpstr>Presentación de PowerPoint</vt:lpstr>
      <vt:lpstr>Presentación de PowerPoint</vt:lpstr>
      <vt:lpstr>Presentación de PowerPoint</vt:lpstr>
      <vt:lpstr>Presentación de PowerPoint</vt:lpstr>
      <vt:lpstr>06</vt:lpstr>
      <vt:lpstr>Presentación de PowerPoint</vt:lpstr>
      <vt:lpstr>07</vt:lpstr>
      <vt:lpstr>Presentación de PowerPoint</vt:lpstr>
      <vt:lpstr>Presentación de PowerPoint</vt:lpstr>
      <vt:lpstr>Presentación de PowerPoint</vt:lpstr>
      <vt:lpstr>Presentación de PowerPoint</vt:lpstr>
      <vt:lpstr>Presentación de PowerPoint</vt:lpstr>
      <vt:lpstr>08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Chocano</dc:creator>
  <cp:lastModifiedBy>Andres Gorostidi Pulgar</cp:lastModifiedBy>
  <cp:revision>29</cp:revision>
  <dcterms:created xsi:type="dcterms:W3CDTF">2023-10-19T11:06:34Z</dcterms:created>
  <dcterms:modified xsi:type="dcterms:W3CDTF">2024-09-09T07:26:00Z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0x010100674F433DA4CB3C46AF37F7ACC66AC7B4</vt:lpwstr>
  </property>
  <property fmtid="{D5CDD505-2E9C-101B-9397-08002B2CF9AE}" pid="3" name="MediaServiceImageTags">
    <vt:lpwstr/>
  </property>
</Properties>
</file>